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35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_rels/notesSlide135.xml.rels" ContentType="application/vnd.openxmlformats-package.relationships+xml"/>
  <Override PartName="/ppt/notesSlides/_rels/notesSlide134.xml.rels" ContentType="application/vnd.openxmlformats-package.relationships+xml"/>
  <Override PartName="/ppt/notesSlides/_rels/notesSlide122.xml.rels" ContentType="application/vnd.openxmlformats-package.relationships+xml"/>
  <Override PartName="/ppt/notesSlides/_rels/notesSlide127.xml.rels" ContentType="application/vnd.openxmlformats-package.relationships+xml"/>
  <Override PartName="/ppt/notesSlides/_rels/notesSlide126.xml.rels" ContentType="application/vnd.openxmlformats-package.relationships+xml"/>
  <Override PartName="/ppt/notesSlides/_rels/notesSlide124.xml.rels" ContentType="application/vnd.openxmlformats-package.relationships+xml"/>
  <Override PartName="/ppt/notesSlides/_rels/notesSlide123.xml.rels" ContentType="application/vnd.openxmlformats-package.relationships+xml"/>
  <Override PartName="/ppt/notesSlides/_rels/notesSlide125.xml.rels" ContentType="application/vnd.openxmlformats-package.relationships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_rels/presentation.xml.rels" ContentType="application/vnd.openxmlformats-package.relationships+xml"/>
  <Override PartName="/ppt/media/image246.png" ContentType="image/png"/>
  <Override PartName="/ppt/media/image245.png" ContentType="image/png"/>
  <Override PartName="/ppt/media/image244.png" ContentType="image/png"/>
  <Override PartName="/ppt/media/image239.png" ContentType="image/png"/>
  <Override PartName="/ppt/media/image238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29.png" ContentType="image/png"/>
  <Override PartName="/ppt/media/image228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5.png" ContentType="image/png"/>
  <Override PartName="/ppt/media/image214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96.png" ContentType="image/png"/>
  <Override PartName="/ppt/media/image101.png" ContentType="image/png"/>
  <Override PartName="/ppt/media/image95.png" ContentType="image/png"/>
  <Override PartName="/ppt/media/image100.png" ContentType="image/png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4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39.png" ContentType="image/png"/>
  <Override PartName="/ppt/media/image242.png" ContentType="image/png"/>
  <Override PartName="/ppt/media/image68.png" ContentType="image/png"/>
  <Override PartName="/ppt/media/image241.png" ContentType="image/png"/>
  <Override PartName="/ppt/media/image67.png" ContentType="image/png"/>
  <Override PartName="/ppt/media/image24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129.png" ContentType="image/png"/>
  <Override PartName="/ppt/media/image50.png" ContentType="image/png"/>
  <Override PartName="/ppt/media/image119.png" ContentType="image/png"/>
  <Override PartName="/ppt/media/image223.png" ContentType="image/png"/>
  <Override PartName="/ppt/media/image49.png" ContentType="image/png"/>
  <Override PartName="/ppt/media/image222.png" ContentType="image/png"/>
  <Override PartName="/ppt/media/image48.png" ContentType="image/png"/>
  <Override PartName="/ppt/media/image221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190.png" ContentType="image/png"/>
  <Override PartName="/ppt/media/image55.png" ContentType="image/png"/>
  <Override PartName="/ppt/media/image5.png" ContentType="image/png"/>
  <Override PartName="/ppt/media/image90.png" ContentType="image/png"/>
  <Override PartName="/ppt/media/image159.png" ContentType="image/png"/>
  <Override PartName="/ppt/media/image94.png" ContentType="image/png"/>
  <Override PartName="/ppt/media/image9.png" ContentType="image/png"/>
  <Override PartName="/ppt/media/image19.png" ContentType="image/png"/>
  <Override PartName="/ppt/media/image189.png" ContentType="image/png"/>
  <Override PartName="/ppt/media/image93.png" ContentType="image/png"/>
  <Override PartName="/ppt/media/image8.png" ContentType="image/png"/>
  <Override PartName="/ppt/media/image18.png" ContentType="image/png"/>
  <Override PartName="/ppt/media/image188.png" ContentType="image/png"/>
  <Override PartName="/ppt/media/image92.png" ContentType="image/png"/>
  <Override PartName="/ppt/media/image7.png" ContentType="image/png"/>
  <Override PartName="/ppt/media/image17.png" ContentType="image/png"/>
  <Override PartName="/ppt/media/image187.png" ContentType="image/png"/>
  <Override PartName="/ppt/media/image91.png" ContentType="image/png"/>
  <Override PartName="/ppt/media/image6.png" ContentType="image/png"/>
  <Override PartName="/ppt/media/image16.png" ContentType="image/png"/>
  <Override PartName="/ppt/media/image186.png" ContentType="image/png"/>
  <Override PartName="/ppt/media/image15.png" ContentType="image/png"/>
  <Override PartName="/ppt/media/image185.png" ContentType="image/png"/>
  <Override PartName="/ppt/media/image14.png" ContentType="image/png"/>
  <Override PartName="/ppt/media/image184.png" ContentType="image/png"/>
  <Override PartName="/ppt/media/image13.png" ContentType="image/png"/>
  <Override PartName="/ppt/media/image183.png" ContentType="image/png"/>
  <Override PartName="/ppt/media/image12.png" ContentType="image/png"/>
  <Override PartName="/ppt/media/image182.png" ContentType="image/png"/>
  <Override PartName="/ppt/media/image11.png" ContentType="image/png"/>
  <Override PartName="/ppt/media/image181.png" ContentType="image/png"/>
  <Override PartName="/ppt/media/image54.png" ContentType="image/png"/>
  <Override PartName="/ppt/media/image199.png" ContentType="image/png"/>
  <Override PartName="/ppt/media/image4.png" ContentType="image/png"/>
  <Override PartName="/ppt/media/image158.png" ContentType="image/png"/>
  <Override PartName="/ppt/media/image213.png" ContentType="image/png"/>
  <Override PartName="/ppt/media/image39.png" ContentType="image/png"/>
  <Override PartName="/ppt/media/image53.png" ContentType="image/png"/>
  <Override PartName="/ppt/media/image157.png" ContentType="image/png"/>
  <Override PartName="/ppt/media/image212.png" ContentType="image/png"/>
  <Override PartName="/ppt/media/image38.png" ContentType="image/png"/>
  <Override PartName="/ppt/media/image22.png" ContentType="image/png"/>
  <Override PartName="/ppt/media/image192.png" ContentType="image/png"/>
  <Override PartName="/ppt/media/image231.png" ContentType="image/png"/>
  <Override PartName="/ppt/media/image57.png" ContentType="image/png"/>
  <Override PartName="/ppt/media/image52.png" ContentType="image/png"/>
  <Override PartName="/ppt/media/image156.png" ContentType="image/png"/>
  <Override PartName="/ppt/media/image211.png" ContentType="image/png"/>
  <Override PartName="/ppt/media/image37.png" ContentType="image/png"/>
  <Override PartName="/ppt/media/image21.png" ContentType="image/png"/>
  <Override PartName="/ppt/media/image191.png" ContentType="image/png"/>
  <Override PartName="/ppt/media/image230.png" ContentType="image/png"/>
  <Override PartName="/ppt/media/image56.png" ContentType="image/png"/>
  <Override PartName="/ppt/media/image51.png" ContentType="image/png"/>
  <Override PartName="/ppt/media/image155.png" ContentType="image/png"/>
  <Override PartName="/ppt/media/image210.png" ContentType="image/png"/>
  <Override PartName="/ppt/media/image36.png" ContentType="image/png"/>
  <Override PartName="/ppt/media/image232.png" ContentType="image/png"/>
  <Override PartName="/ppt/media/image58.png" ContentType="image/png"/>
  <Override PartName="/ppt/media/image23.png" ContentType="image/png"/>
  <Override PartName="/ppt/media/image193.png" ContentType="image/png"/>
  <Override PartName="/ppt/media/image243.png" ContentType="image/png"/>
  <Override PartName="/ppt/media/image69.png" ContentType="image/png"/>
  <Override PartName="/ppt/media/image10.png" ContentType="image/png"/>
  <Override PartName="/ppt/media/image180.png" ContentType="image/png"/>
  <Override PartName="/ppt/media/image233.png" ContentType="image/png"/>
  <Override PartName="/ppt/media/image59.png" ContentType="image/png"/>
  <Override PartName="/ppt/media/image24.png" ContentType="image/png"/>
  <Override PartName="/ppt/media/image194.png" ContentType="image/png"/>
  <Override PartName="/ppt/media/image25.png" ContentType="image/png"/>
  <Override PartName="/ppt/media/image195.png" ContentType="image/png"/>
  <Override PartName="/ppt/media/image200.png" ContentType="image/png"/>
  <Override PartName="/ppt/media/image26.png" ContentType="image/png"/>
  <Override PartName="/ppt/media/image1.png" ContentType="image/png"/>
  <Override PartName="/ppt/media/image196.png" ContentType="image/png"/>
  <Override PartName="/ppt/media/image201.png" ContentType="image/png"/>
  <Override PartName="/ppt/media/image27.png" ContentType="image/png"/>
  <Override PartName="/ppt/media/image2.png" ContentType="image/png"/>
  <Override PartName="/ppt/media/image197.png" ContentType="image/png"/>
  <Override PartName="/ppt/media/image202.png" ContentType="image/png"/>
  <Override PartName="/ppt/media/image28.png" ContentType="image/png"/>
  <Override PartName="/ppt/media/image3.png" ContentType="image/png"/>
  <Override PartName="/ppt/media/image198.png" ContentType="image/png"/>
  <Override PartName="/ppt/media/image203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109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220.png" ContentType="image/png"/>
  <Override PartName="/ppt/media/image46.png" ContentType="image/png"/>
  <Override PartName="/ppt/media/image97.png" ContentType="image/png"/>
  <Override PartName="/ppt/media/image102.png" ContentType="image/png"/>
  <Override PartName="/ppt/media/image98.png" ContentType="image/png"/>
  <Override PartName="/ppt/media/image103.png" ContentType="image/png"/>
  <Override PartName="/ppt/media/image99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150.xml" ContentType="application/vnd.openxmlformats-officedocument.presentationml.slide+xml"/>
  <Override PartName="/ppt/slides/slide149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39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25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16.xml" ContentType="application/vnd.openxmlformats-officedocument.presentationml.slide+xml"/>
  <Override PartName="/ppt/slides/slide99.xml" ContentType="application/vnd.openxmlformats-officedocument.presentationml.slide+xml"/>
  <Override PartName="/ppt/slides/slide115.xml" ContentType="application/vnd.openxmlformats-officedocument.presentationml.slide+xml"/>
  <Override PartName="/ppt/slides/slide98.xml" ContentType="application/vnd.openxmlformats-officedocument.presentationml.slide+xml"/>
  <Override PartName="/ppt/slides/slide114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06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11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_rels/slide149.xml.rels" ContentType="application/vnd.openxmlformats-package.relationships+xml"/>
  <Override PartName="/ppt/slides/_rels/slide148.xml.rels" ContentType="application/vnd.openxmlformats-package.relationships+xml"/>
  <Override PartName="/ppt/slides/_rels/slide147.xml.rels" ContentType="application/vnd.openxmlformats-package.relationships+xml"/>
  <Override PartName="/ppt/slides/_rels/slide146.xml.rels" ContentType="application/vnd.openxmlformats-package.relationships+xml"/>
  <Override PartName="/ppt/slides/_rels/slide145.xml.rels" ContentType="application/vnd.openxmlformats-package.relationships+xml"/>
  <Override PartName="/ppt/slides/_rels/slide144.xml.rels" ContentType="application/vnd.openxmlformats-package.relationships+xml"/>
  <Override PartName="/ppt/slides/_rels/slide139.xml.rels" ContentType="application/vnd.openxmlformats-package.relationships+xml"/>
  <Override PartName="/ppt/slides/_rels/slide138.xml.rels" ContentType="application/vnd.openxmlformats-package.relationships+xml"/>
  <Override PartName="/ppt/slides/_rels/slide137.xml.rels" ContentType="application/vnd.openxmlformats-package.relationships+xml"/>
  <Override PartName="/ppt/slides/_rels/slide136.xml.rels" ContentType="application/vnd.openxmlformats-package.relationships+xml"/>
  <Override PartName="/ppt/slides/_rels/slide135.xml.rels" ContentType="application/vnd.openxmlformats-package.relationships+xml"/>
  <Override PartName="/ppt/slides/_rels/slide134.xml.rels" ContentType="application/vnd.openxmlformats-package.relationships+xml"/>
  <Override PartName="/ppt/slides/_rels/slide133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28.xml.rels" ContentType="application/vnd.openxmlformats-package.relationships+xml"/>
  <Override PartName="/ppt/slides/_rels/slide127.xml.rels" ContentType="application/vnd.openxmlformats-package.relationships+xml"/>
  <Override PartName="/ppt/slides/_rels/slide126.xml.rels" ContentType="application/vnd.openxmlformats-package.relationships+xml"/>
  <Override PartName="/ppt/slides/_rels/slide125.xml.rels" ContentType="application/vnd.openxmlformats-package.relationships+xml"/>
  <Override PartName="/ppt/slides/_rels/slide124.xml.rels" ContentType="application/vnd.openxmlformats-package.relationships+xml"/>
  <Override PartName="/ppt/slides/_rels/slide122.xml.rels" ContentType="application/vnd.openxmlformats-package.relationships+xml"/>
  <Override PartName="/ppt/slides/_rels/slide121.xml.rels" ContentType="application/vnd.openxmlformats-package.relationships+xml"/>
  <Override PartName="/ppt/slides/_rels/slide120.xml.rels" ContentType="application/vnd.openxmlformats-package.relationships+xml"/>
  <Override PartName="/ppt/slides/_rels/slide118.xml.rels" ContentType="application/vnd.openxmlformats-package.relationships+xml"/>
  <Override PartName="/ppt/slides/_rels/slide117.xml.rels" ContentType="application/vnd.openxmlformats-package.relationships+xml"/>
  <Override PartName="/ppt/slides/_rels/slide116.xml.rels" ContentType="application/vnd.openxmlformats-package.relationships+xml"/>
  <Override PartName="/ppt/slides/_rels/slide115.xml.rels" ContentType="application/vnd.openxmlformats-package.relationships+xml"/>
  <Override PartName="/ppt/slides/_rels/slide114.xml.rels" ContentType="application/vnd.openxmlformats-package.relationships+xml"/>
  <Override PartName="/ppt/slides/_rels/slide113.xml.rels" ContentType="application/vnd.openxmlformats-package.relationships+xml"/>
  <Override PartName="/ppt/slides/_rels/slide112.xml.rels" ContentType="application/vnd.openxmlformats-package.relationships+xml"/>
  <Override PartName="/ppt/slides/_rels/slide111.xml.rels" ContentType="application/vnd.openxmlformats-package.relationships+xml"/>
  <Override PartName="/ppt/slides/_rels/slide110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105.xml.rels" ContentType="application/vnd.openxmlformats-package.relationships+xml"/>
  <Override PartName="/ppt/slides/_rels/slide104.xml.rels" ContentType="application/vnd.openxmlformats-package.relationships+xml"/>
  <Override PartName="/ppt/slides/_rels/slide103.xml.rels" ContentType="application/vnd.openxmlformats-package.relationships+xml"/>
  <Override PartName="/ppt/slides/_rels/slide102.xml.rels" ContentType="application/vnd.openxmlformats-package.relationships+xml"/>
  <Override PartName="/ppt/slides/_rels/slide101.xml.rels" ContentType="application/vnd.openxmlformats-package.relationships+xml"/>
  <Override PartName="/ppt/slides/_rels/slide100.xml.rels" ContentType="application/vnd.openxmlformats-package.relationships+xml"/>
  <Override PartName="/ppt/slides/_rels/slide99.xml.rels" ContentType="application/vnd.openxmlformats-package.relationships+xml"/>
  <Override PartName="/ppt/slides/_rels/slide98.xml.rels" ContentType="application/vnd.openxmlformats-package.relationships+xml"/>
  <Override PartName="/ppt/slides/_rels/slide97.xml.rels" ContentType="application/vnd.openxmlformats-package.relationships+xml"/>
  <Override PartName="/ppt/slides/_rels/slide150.xml.rels" ContentType="application/vnd.openxmlformats-package.relationships+xml"/>
  <Override PartName="/ppt/slides/_rels/slide46.xml.rels" ContentType="application/vnd.openxmlformats-package.relationships+xml"/>
  <Override PartName="/ppt/slides/_rels/slide78.xml.rels" ContentType="application/vnd.openxmlformats-package.relationships+xml"/>
  <Override PartName="/ppt/slides/_rels/slide45.xml.rels" ContentType="application/vnd.openxmlformats-package.relationships+xml"/>
  <Override PartName="/ppt/slides/_rels/slide13.xml.rels" ContentType="application/vnd.openxmlformats-package.relationships+xml"/>
  <Override PartName="/ppt/slides/_rels/slide77.xml.rels" ContentType="application/vnd.openxmlformats-package.relationships+xml"/>
  <Override PartName="/ppt/slides/_rels/slide44.xml.rels" ContentType="application/vnd.openxmlformats-package.relationships+xml"/>
  <Override PartName="/ppt/slides/_rels/slide12.xml.rels" ContentType="application/vnd.openxmlformats-package.relationships+xml"/>
  <Override PartName="/ppt/slides/_rels/slide43.xml.rels" ContentType="application/vnd.openxmlformats-package.relationships+xml"/>
  <Override PartName="/ppt/slides/_rels/slide11.xml.rels" ContentType="application/vnd.openxmlformats-package.relationships+xml"/>
  <Override PartName="/ppt/slides/_rels/slide42.xml.rels" ContentType="application/vnd.openxmlformats-package.relationships+xml"/>
  <Override PartName="/ppt/slides/_rels/slide10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143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142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141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69.xml.rels" ContentType="application/vnd.openxmlformats-package.relationships+xml"/>
  <Override PartName="/ppt/slides/_rels/slide140.xml.rels" ContentType="application/vnd.openxmlformats-package.relationships+xml"/>
  <Override PartName="/ppt/slides/_rels/slide36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35.xml.rels" ContentType="application/vnd.openxmlformats-package.relationships+xml"/>
  <Override PartName="/ppt/slides/_rels/slide67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66.xml.rels" ContentType="application/vnd.openxmlformats-package.relationships+xml"/>
  <Override PartName="/ppt/slides/_rels/slide9.xml.rels" ContentType="application/vnd.openxmlformats-package.relationships+xml"/>
  <Override PartName="/ppt/slides/_rels/slide65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130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4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28.xml.rels" ContentType="application/vnd.openxmlformats-package.relationships+xml"/>
  <Override PartName="/ppt/slides/_rels/slide25.xml.rels" ContentType="application/vnd.openxmlformats-package.relationships+xml"/>
  <Override PartName="/ppt/slides/_rels/slide5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3.xml.rels" ContentType="application/vnd.openxmlformats-package.relationships+xml"/>
  <Override PartName="/ppt/slides/_rels/slide19.xml.rels" ContentType="application/vnd.openxmlformats-package.relationships+xml"/>
  <Override PartName="/ppt/slides/_rels/slide129.xml.rels" ContentType="application/vnd.openxmlformats-package.relationships+xml"/>
  <Override PartName="/ppt/slides/_rels/slide90.xml.rels" ContentType="application/vnd.openxmlformats-package.relationships+xml"/>
  <Override PartName="/ppt/slides/_rels/slide20.xml.rels" ContentType="application/vnd.openxmlformats-package.relationships+xml"/>
  <Override PartName="/ppt/slides/_rels/slide52.xml.rels" ContentType="application/vnd.openxmlformats-package.relationships+xml"/>
  <Override PartName="/ppt/slides/_rels/slide21.xml.rels" ContentType="application/vnd.openxmlformats-package.relationships+xml"/>
  <Override PartName="/ppt/slides/_rels/slide53.xml.rels" ContentType="application/vnd.openxmlformats-package.relationships+xml"/>
  <Override PartName="/ppt/slides/_rels/slide22.xml.rels" ContentType="application/vnd.openxmlformats-package.relationships+xml"/>
  <Override PartName="/ppt/slides/_rels/slide54.xml.rels" ContentType="application/vnd.openxmlformats-package.relationships+xml"/>
  <Override PartName="/ppt/slides/_rels/slide47.xml.rels" ContentType="application/vnd.openxmlformats-package.relationships+xml"/>
  <Override PartName="/ppt/slides/_rels/slide79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82.xml.rels" ContentType="application/vnd.openxmlformats-package.relationships+xml"/>
  <Override PartName="/ppt/slides/_rels/slide51.xml.rels" ContentType="application/vnd.openxmlformats-package.relationships+xml"/>
  <Override PartName="/ppt/slides/_rels/slide83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92.xml.rels" ContentType="application/vnd.openxmlformats-package.relationships+xml"/>
  <Override PartName="/ppt/slides/_rels/slide61.xml.rels" ContentType="application/vnd.openxmlformats-package.relationships+xml"/>
  <Override PartName="/ppt/slides/_rels/slide93.xml.rels" ContentType="application/vnd.openxmlformats-package.relationships+xml"/>
  <Override PartName="/ppt/slides/_rels/slide62.xml.rels" ContentType="application/vnd.openxmlformats-package.relationships+xml"/>
  <Override PartName="/ppt/slides/_rels/slide94.xml.rels" ContentType="application/vnd.openxmlformats-package.relationships+xml"/>
  <Override PartName="/ppt/slides/_rels/slide63.xml.rels" ContentType="application/vnd.openxmlformats-package.relationships+xml"/>
  <Override PartName="/ppt/slides/_rels/slide95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10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11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1.xml.rels" ContentType="application/vnd.openxmlformats-package.relationship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110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100.xml" ContentType="application/vnd.openxmlformats-officedocument.presentationml.slide+xml"/>
  <Override PartName="/ppt/slides/slide83.xml" ContentType="application/vnd.openxmlformats-officedocument.presentationml.slide+xml"/>
  <Override PartName="/ppt/slides/slide101.xml" ContentType="application/vnd.openxmlformats-officedocument.presentationml.slide+xml"/>
  <Override PartName="/ppt/slides/slide84.xml" ContentType="application/vnd.openxmlformats-officedocument.presentationml.slide+xml"/>
  <Override PartName="/ppt/slides/slide102.xml" ContentType="application/vnd.openxmlformats-officedocument.presentationml.slide+xml"/>
  <Override PartName="/ppt/slides/slide85.xml" ContentType="application/vnd.openxmlformats-officedocument.presentationml.slide+xml"/>
  <Override PartName="/ppt/slides/slide103.xml" ContentType="application/vnd.openxmlformats-officedocument.presentationml.slide+xml"/>
  <Override PartName="/ppt/slides/slide86.xml" ContentType="application/vnd.openxmlformats-officedocument.presentationml.slide+xml"/>
  <Override PartName="/ppt/slides/slide104.xml" ContentType="application/vnd.openxmlformats-officedocument.presentationml.slide+xml"/>
  <Override PartName="/ppt/slides/slide87.xml" ContentType="application/vnd.openxmlformats-officedocument.presentationml.slide+xml"/>
  <Override PartName="/ppt/slides/slide105.xml" ContentType="application/vnd.openxmlformats-officedocument.presentationml.slide+xml"/>
  <Override PartName="/ppt/slides/slide88.xml" ContentType="application/vnd.openxmlformats-officedocument.presentationml.slide+xml"/>
  <Override PartName="/ppt/slides/slide112.xml" ContentType="application/vnd.openxmlformats-officedocument.presentationml.slide+xml"/>
  <Override PartName="/ppt/slides/slide95.xml" ContentType="application/vnd.openxmlformats-officedocument.presentationml.slide+xml"/>
  <Override PartName="/ppt/slides/slide113.xml" ContentType="application/vnd.openxmlformats-officedocument.presentationml.slide+xml"/>
  <Override PartName="/ppt/slides/slide96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53" Type="http://schemas.openxmlformats.org/officeDocument/2006/relationships/slide" Target="slides/slide149.xml"/><Relationship Id="rId154" Type="http://schemas.openxmlformats.org/officeDocument/2006/relationships/slide" Target="slides/slide15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B50C635-EF0A-4760-80CA-B2DE04703517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2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
</Relationships>
</file>

<file path=ppt/notesSlides/_rels/notesSlide123.xml.rels><?xml version="1.0" encoding="UTF-8"?>
<Relationships xmlns="http://schemas.openxmlformats.org/package/2006/relationships"><Relationship Id="rId1" Type="http://schemas.openxmlformats.org/officeDocument/2006/relationships/slide" Target="../slides/slide123.xml"/><Relationship Id="rId2" Type="http://schemas.openxmlformats.org/officeDocument/2006/relationships/notesMaster" Target="../notesMasters/notesMaster1.xml"/>
</Relationships>
</file>

<file path=ppt/notesSlides/_rels/notesSlide124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
</Relationships>
</file>

<file path=ppt/notesSlides/_rels/notesSlide125.xml.rels><?xml version="1.0" encoding="UTF-8"?>
<Relationships xmlns="http://schemas.openxmlformats.org/package/2006/relationships"><Relationship Id="rId1" Type="http://schemas.openxmlformats.org/officeDocument/2006/relationships/slide" Target="../slides/slide125.xml"/><Relationship Id="rId2" Type="http://schemas.openxmlformats.org/officeDocument/2006/relationships/notesMaster" Target="../notesMasters/notesMaster1.xml"/>
</Relationships>
</file>

<file path=ppt/notesSlides/_rels/notesSlide126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
</Relationships>
</file>

<file path=ppt/notesSlides/_rels/notesSlide127.xml.rels><?xml version="1.0" encoding="UTF-8"?>
<Relationships xmlns="http://schemas.openxmlformats.org/package/2006/relationships"><Relationship Id="rId1" Type="http://schemas.openxmlformats.org/officeDocument/2006/relationships/slide" Target="../slides/slide127.xml"/><Relationship Id="rId2" Type="http://schemas.openxmlformats.org/officeDocument/2006/relationships/notesMaster" Target="../notesMasters/notesMaster1.xml"/>
</Relationships>
</file>

<file path=ppt/notesSlides/_rels/notesSlide134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
</Relationships>
</file>

<file path=ppt/notesSlides/_rels/notesSlide135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
</Relationships>
</file>

<file path=ppt/notesSlides/notesSlide1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B22927-E70E-48B8-BCD6-7DD2C05B07BD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F9B40C-893A-4707-A792-9F3280DDDBE5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2A9BE7-EA27-41CE-B394-6418B0654DF2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00BB285-A7BD-4FE7-BF55-D1E9BB499870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97CB44-E177-4C63-A7DB-17143D04FF0C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CD72F3-84C6-482B-9DF5-B4568221D11B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75F5B7-C4DD-43D8-B761-B48EFDF5ED79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0590278-F8C0-4A6F-B668-986CF2386F1B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19/01/20</a:t>
            </a:r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54FB298-8EBB-4F13-8F00-AFFD2002D731}" type="slidenum">
              <a:rPr b="0"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19/01/20</a:t>
            </a:r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CBD1A4D-404D-4C9E-A9D0-B6DF72CFF49F}" type="slidenum">
              <a:rPr b="0" lang="en-IN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image" Target="../media/image204.png"/><Relationship Id="rId3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2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4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5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6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7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slideLayout" Target="../slideLayouts/slideLayout1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214.pn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slideLayout" Target="../slideLayouts/slideLayout1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slideLayout" Target="../slideLayouts/slideLayout1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222.png"/><Relationship Id="rId2" Type="http://schemas.openxmlformats.org/officeDocument/2006/relationships/slideLayout" Target="../slideLayouts/slideLayout1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4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5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slideLayout" Target="../slideLayouts/slideLayout13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slideLayout" Target="../slideLayouts/slideLayout13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slideLayout" Target="../slideLayouts/slideLayout13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slideLayout" Target="../slideLayouts/slideLayout13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slideLayout" Target="../slideLayouts/slideLayout13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image" Target="../media/image238.png"/><Relationship Id="rId3" Type="http://schemas.openxmlformats.org/officeDocument/2006/relationships/slideLayout" Target="../slideLayouts/slideLayout13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slideLayout" Target="../slideLayouts/slideLayout1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slideLayout" Target="../slideLayouts/slideLayout1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image" Target="../media/image242.png"/><Relationship Id="rId3" Type="http://schemas.openxmlformats.org/officeDocument/2006/relationships/slideLayout" Target="../slideLayouts/slideLayout1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slideLayout" Target="../slideLayouts/slideLayout1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slideLayout" Target="../slideLayouts/slideLayout1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slideLayout" Target="../slideLayouts/slideLayout1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24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474120" y="919800"/>
            <a:ext cx="11243160" cy="419688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2749680" y="919800"/>
            <a:ext cx="9143640" cy="868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2573640" y="469224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 Pankaj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  <p:pic>
        <p:nvPicPr>
          <p:cNvPr id="110" name="Picture 3" descr=""/>
          <p:cNvPicPr/>
          <p:nvPr/>
        </p:nvPicPr>
        <p:blipFill>
          <a:blip r:embed="rId2"/>
          <a:srcRect l="3106" t="-1021" r="0" b="0"/>
          <a:stretch/>
        </p:blipFill>
        <p:spPr>
          <a:xfrm>
            <a:off x="6310080" y="1990800"/>
            <a:ext cx="2279160" cy="355680"/>
          </a:xfrm>
          <a:prstGeom prst="rect">
            <a:avLst/>
          </a:prstGeom>
          <a:ln>
            <a:noFill/>
          </a:ln>
        </p:spPr>
      </p:pic>
      <p:pic>
        <p:nvPicPr>
          <p:cNvPr id="111" name="Picture 4" descr=""/>
          <p:cNvPicPr/>
          <p:nvPr/>
        </p:nvPicPr>
        <p:blipFill>
          <a:blip r:embed="rId3"/>
          <a:srcRect l="3084" t="-344" r="0" b="0"/>
          <a:stretch/>
        </p:blipFill>
        <p:spPr>
          <a:xfrm>
            <a:off x="6310080" y="2640600"/>
            <a:ext cx="2307600" cy="315000"/>
          </a:xfrm>
          <a:prstGeom prst="rect">
            <a:avLst/>
          </a:prstGeom>
          <a:ln>
            <a:noFill/>
          </a:ln>
        </p:spPr>
      </p:pic>
      <p:pic>
        <p:nvPicPr>
          <p:cNvPr id="112" name="Picture 5" descr=""/>
          <p:cNvPicPr/>
          <p:nvPr/>
        </p:nvPicPr>
        <p:blipFill>
          <a:blip r:embed="rId4"/>
          <a:stretch/>
        </p:blipFill>
        <p:spPr>
          <a:xfrm>
            <a:off x="6287760" y="3249360"/>
            <a:ext cx="2666520" cy="323640"/>
          </a:xfrm>
          <a:prstGeom prst="rect">
            <a:avLst/>
          </a:prstGeom>
          <a:ln>
            <a:noFill/>
          </a:ln>
        </p:spPr>
      </p:pic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6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1230480" y="1613520"/>
            <a:ext cx="103219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loops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are used for iterating through 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Most of the time these “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will be well-known data types: lists, strings or dictionaries.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Sometimes they can also be range() objects.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Picture 6" descr=""/>
          <p:cNvPicPr/>
          <p:nvPr/>
        </p:nvPicPr>
        <p:blipFill>
          <a:blip r:embed="rId2"/>
          <a:stretch/>
        </p:blipFill>
        <p:spPr>
          <a:xfrm>
            <a:off x="1316880" y="2914560"/>
            <a:ext cx="5085000" cy="3129840"/>
          </a:xfrm>
          <a:prstGeom prst="rect">
            <a:avLst/>
          </a:prstGeom>
          <a:ln>
            <a:noFill/>
          </a:ln>
        </p:spPr>
      </p:pic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0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1230480" y="1613520"/>
            <a:ext cx="103219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loops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are used for iterating through 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Most of the time these “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will be well-known data types: lists, strings or dictionaries.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Sometimes they can also be range() objects.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2" name="Picture 6" descr=""/>
          <p:cNvPicPr/>
          <p:nvPr/>
        </p:nvPicPr>
        <p:blipFill>
          <a:blip r:embed="rId2"/>
          <a:stretch/>
        </p:blipFill>
        <p:spPr>
          <a:xfrm>
            <a:off x="1316880" y="2914560"/>
            <a:ext cx="5085000" cy="3129840"/>
          </a:xfrm>
          <a:prstGeom prst="rect">
            <a:avLst/>
          </a:prstGeom>
          <a:ln>
            <a:noFill/>
          </a:ln>
        </p:spPr>
      </p:pic>
      <p:pic>
        <p:nvPicPr>
          <p:cNvPr id="423" name="Picture 7" descr=""/>
          <p:cNvPicPr/>
          <p:nvPr/>
        </p:nvPicPr>
        <p:blipFill>
          <a:blip r:embed="rId3"/>
          <a:srcRect l="0" t="39431" r="0" b="0"/>
          <a:stretch/>
        </p:blipFill>
        <p:spPr>
          <a:xfrm>
            <a:off x="7427520" y="3706560"/>
            <a:ext cx="3267360" cy="1545840"/>
          </a:xfrm>
          <a:prstGeom prst="rect">
            <a:avLst/>
          </a:prstGeom>
          <a:ln>
            <a:noFill/>
          </a:ln>
        </p:spPr>
      </p:pic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5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1063440" y="1653120"/>
            <a:ext cx="5470560" cy="17967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#Iterating through Strings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my_list = "Hello World!"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i in my_list: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print(i)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28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29" name="CustomShape 2"/>
          <p:cNvSpPr/>
          <p:nvPr/>
        </p:nvSpPr>
        <p:spPr>
          <a:xfrm>
            <a:off x="1063440" y="1653120"/>
            <a:ext cx="5470560" cy="17967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#Iterating through Strings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my_list = "Hello World!"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i in my_list: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print(i)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6399000" y="3958920"/>
            <a:ext cx="5470560" cy="1796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Iterating through Range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my_list = range(0,10)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i in my_list: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print(i)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32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33" name="CustomShape 2"/>
          <p:cNvSpPr/>
          <p:nvPr/>
        </p:nvSpPr>
        <p:spPr>
          <a:xfrm>
            <a:off x="1063440" y="1653120"/>
            <a:ext cx="5470560" cy="17967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#Iterating through Strings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my_list = "Hello World!"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i in my_list: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print(i)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6399000" y="3958920"/>
            <a:ext cx="5470560" cy="1796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Iterating through Range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my_list = range(0,10)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i in my_list: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print(i)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5" name="Picture 8" descr=""/>
          <p:cNvPicPr/>
          <p:nvPr/>
        </p:nvPicPr>
        <p:blipFill>
          <a:blip r:embed="rId2"/>
          <a:stretch/>
        </p:blipFill>
        <p:spPr>
          <a:xfrm>
            <a:off x="1739160" y="4360320"/>
            <a:ext cx="2952360" cy="1253520"/>
          </a:xfrm>
          <a:prstGeom prst="rect">
            <a:avLst/>
          </a:prstGeom>
          <a:ln>
            <a:noFill/>
          </a:ln>
        </p:spPr>
      </p:pic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104480" y="941760"/>
            <a:ext cx="78865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 Practise and Common Mistake: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the end of the for line, 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colon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required. And at the beginning of the lines in the loop’s body you have to use 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indentations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Picture 4" descr=""/>
          <p:cNvPicPr/>
          <p:nvPr/>
        </p:nvPicPr>
        <p:blipFill>
          <a:blip r:embed="rId1"/>
          <a:stretch/>
        </p:blipFill>
        <p:spPr>
          <a:xfrm>
            <a:off x="3352320" y="2330640"/>
            <a:ext cx="2957040" cy="1149840"/>
          </a:xfrm>
          <a:prstGeom prst="rect">
            <a:avLst/>
          </a:prstGeom>
          <a:ln>
            <a:noFill/>
          </a:ln>
        </p:spPr>
      </p:pic>
      <p:sp>
        <p:nvSpPr>
          <p:cNvPr id="438" name="TextShape 2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0" name="Picture 2" descr=""/>
          <p:cNvPicPr/>
          <p:nvPr/>
        </p:nvPicPr>
        <p:blipFill>
          <a:blip r:embed="rId1"/>
          <a:stretch/>
        </p:blipFill>
        <p:spPr>
          <a:xfrm>
            <a:off x="762840" y="914760"/>
            <a:ext cx="8082000" cy="5830920"/>
          </a:xfrm>
          <a:prstGeom prst="rect">
            <a:avLst/>
          </a:prstGeom>
          <a:ln>
            <a:noFill/>
          </a:ln>
        </p:spPr>
      </p:pic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2" name="Picture 2" descr=""/>
          <p:cNvPicPr/>
          <p:nvPr/>
        </p:nvPicPr>
        <p:blipFill>
          <a:blip r:embed="rId1"/>
          <a:stretch/>
        </p:blipFill>
        <p:spPr>
          <a:xfrm>
            <a:off x="772200" y="942840"/>
            <a:ext cx="8037360" cy="5594400"/>
          </a:xfrm>
          <a:prstGeom prst="rect">
            <a:avLst/>
          </a:prstGeom>
          <a:ln>
            <a:noFill/>
          </a:ln>
        </p:spPr>
      </p:pic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4" name="Picture 2" descr=""/>
          <p:cNvPicPr/>
          <p:nvPr/>
        </p:nvPicPr>
        <p:blipFill>
          <a:blip r:embed="rId1"/>
          <a:srcRect l="0" t="0" r="0" b="68169"/>
          <a:stretch/>
        </p:blipFill>
        <p:spPr>
          <a:xfrm>
            <a:off x="817560" y="1140840"/>
            <a:ext cx="8484840" cy="431280"/>
          </a:xfrm>
          <a:prstGeom prst="rect">
            <a:avLst/>
          </a:prstGeom>
          <a:ln>
            <a:noFill/>
          </a:ln>
        </p:spPr>
      </p:pic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6" name="Picture 2" descr=""/>
          <p:cNvPicPr/>
          <p:nvPr/>
        </p:nvPicPr>
        <p:blipFill>
          <a:blip r:embed="rId1"/>
          <a:srcRect l="0" t="57267" r="0" b="0"/>
          <a:stretch/>
        </p:blipFill>
        <p:spPr>
          <a:xfrm>
            <a:off x="761760" y="721080"/>
            <a:ext cx="8484840" cy="5785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  <p:pic>
        <p:nvPicPr>
          <p:cNvPr id="115" name="Picture 3" descr=""/>
          <p:cNvPicPr/>
          <p:nvPr/>
        </p:nvPicPr>
        <p:blipFill>
          <a:blip r:embed="rId2"/>
          <a:srcRect l="3106" t="-1021" r="0" b="0"/>
          <a:stretch/>
        </p:blipFill>
        <p:spPr>
          <a:xfrm>
            <a:off x="6310080" y="1990800"/>
            <a:ext cx="2279160" cy="355680"/>
          </a:xfrm>
          <a:prstGeom prst="rect">
            <a:avLst/>
          </a:prstGeom>
          <a:ln>
            <a:noFill/>
          </a:ln>
        </p:spPr>
      </p:pic>
      <p:pic>
        <p:nvPicPr>
          <p:cNvPr id="116" name="Picture 4" descr=""/>
          <p:cNvPicPr/>
          <p:nvPr/>
        </p:nvPicPr>
        <p:blipFill>
          <a:blip r:embed="rId3"/>
          <a:srcRect l="3084" t="-344" r="0" b="0"/>
          <a:stretch/>
        </p:blipFill>
        <p:spPr>
          <a:xfrm>
            <a:off x="6310080" y="2640600"/>
            <a:ext cx="2307600" cy="315000"/>
          </a:xfrm>
          <a:prstGeom prst="rect">
            <a:avLst/>
          </a:prstGeom>
          <a:ln>
            <a:noFill/>
          </a:ln>
        </p:spPr>
      </p:pic>
      <p:pic>
        <p:nvPicPr>
          <p:cNvPr id="117" name="Picture 5" descr=""/>
          <p:cNvPicPr/>
          <p:nvPr/>
        </p:nvPicPr>
        <p:blipFill>
          <a:blip r:embed="rId4"/>
          <a:stretch/>
        </p:blipFill>
        <p:spPr>
          <a:xfrm>
            <a:off x="6287760" y="3249360"/>
            <a:ext cx="2666520" cy="323640"/>
          </a:xfrm>
          <a:prstGeom prst="rect">
            <a:avLst/>
          </a:prstGeom>
          <a:ln>
            <a:noFill/>
          </a:ln>
        </p:spPr>
      </p:pic>
      <p:pic>
        <p:nvPicPr>
          <p:cNvPr id="118" name="Picture 6" descr=""/>
          <p:cNvPicPr/>
          <p:nvPr/>
        </p:nvPicPr>
        <p:blipFill>
          <a:blip r:embed="rId5"/>
          <a:stretch/>
        </p:blipFill>
        <p:spPr>
          <a:xfrm>
            <a:off x="6310080" y="3867120"/>
            <a:ext cx="1399680" cy="247320"/>
          </a:xfrm>
          <a:prstGeom prst="rect">
            <a:avLst/>
          </a:prstGeom>
          <a:ln>
            <a:noFill/>
          </a:ln>
        </p:spPr>
      </p:pic>
    </p:spTree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48" name="Picture 2" descr=""/>
          <p:cNvPicPr/>
          <p:nvPr/>
        </p:nvPicPr>
        <p:blipFill>
          <a:blip r:embed="rId1"/>
          <a:stretch/>
        </p:blipFill>
        <p:spPr>
          <a:xfrm>
            <a:off x="949680" y="1085760"/>
            <a:ext cx="8299440" cy="5405400"/>
          </a:xfrm>
          <a:prstGeom prst="rect">
            <a:avLst/>
          </a:prstGeom>
          <a:ln>
            <a:noFill/>
          </a:ln>
        </p:spPr>
      </p:pic>
    </p:spTree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50" name="Picture 2" descr=""/>
          <p:cNvPicPr/>
          <p:nvPr/>
        </p:nvPicPr>
        <p:blipFill>
          <a:blip r:embed="rId1"/>
          <a:stretch/>
        </p:blipFill>
        <p:spPr>
          <a:xfrm>
            <a:off x="831240" y="959040"/>
            <a:ext cx="9015840" cy="5589360"/>
          </a:xfrm>
          <a:prstGeom prst="rect">
            <a:avLst/>
          </a:prstGeom>
          <a:ln>
            <a:noFill/>
          </a:ln>
        </p:spPr>
      </p:pic>
    </p:spTree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To 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929880" y="841320"/>
            <a:ext cx="788652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 a variable and assign a random string to it.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 print a pyramid of the string like in this example: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my_string = "python"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Nested For Loop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17840" y="1085040"/>
            <a:ext cx="9105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Nested For Loop: for loop inside for loop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717840" y="2008440"/>
            <a:ext cx="7745400" cy="24339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my_movies = [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'How I Met Your Mother', 'Friends', 'Silicon Valley'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'Family Guy', 'South Park', 'Rick and Morty'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'Breaking Bad', 'Game of Thrones', 'The Wire'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]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sublist in my_movies: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movie_name in sublist: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char_num =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(movie_name)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print("The title " + movie_name + " is " +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(char_num) + " characters long.")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–For Loop &amp; If combined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717840" y="1085040"/>
            <a:ext cx="91058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loop with if loop.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through all the numbers up until 99.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‘fizz’ for every number that’s divisible by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‘buzz’ for every number divisible by 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‘fizzbuzz’ for every number divisible by 3 and by 5!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the number is not divisible either by 3 or 5, print a dash (‘-‘)!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–For Loop &amp; If combined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717840" y="1085040"/>
            <a:ext cx="91058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loop with if loop.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through all the numbers up until 99.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‘fizz’ for every number that’s divisible by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‘buzz’ for every number divisible by 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‘fizzbuzz’ for every number divisible by 3 and by 5!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the number is not divisible either by 3 or 5, print a dash (‘-‘)!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717840" y="3757680"/>
            <a:ext cx="7745400" cy="200844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 in range(100):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 % 3 == 0 and i % 5 == 0: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print('fizzbuzz')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elif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 % 3 == 0: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print('fizz')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elif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 % 5 == 0: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print('buzz')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i="1" lang="en-IN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else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i="1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print('-')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2" name="Picture 2" descr=""/>
          <p:cNvPicPr/>
          <p:nvPr/>
        </p:nvPicPr>
        <p:blipFill>
          <a:blip r:embed="rId1"/>
          <a:stretch/>
        </p:blipFill>
        <p:spPr>
          <a:xfrm>
            <a:off x="1218600" y="1634400"/>
            <a:ext cx="10217520" cy="2005560"/>
          </a:xfrm>
          <a:prstGeom prst="rect">
            <a:avLst/>
          </a:prstGeom>
          <a:ln>
            <a:noFill/>
          </a:ln>
        </p:spPr>
      </p:pic>
    </p:spTree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4" name="Picture 2" descr=""/>
          <p:cNvPicPr/>
          <p:nvPr/>
        </p:nvPicPr>
        <p:blipFill>
          <a:blip r:embed="rId1"/>
          <a:srcRect l="0" t="0" r="0" b="54503"/>
          <a:stretch/>
        </p:blipFill>
        <p:spPr>
          <a:xfrm>
            <a:off x="1295280" y="1691280"/>
            <a:ext cx="10514520" cy="1614240"/>
          </a:xfrm>
          <a:prstGeom prst="rect">
            <a:avLst/>
          </a:prstGeom>
          <a:ln>
            <a:noFill/>
          </a:ln>
        </p:spPr>
      </p:pic>
      <p:pic>
        <p:nvPicPr>
          <p:cNvPr id="465" name="Picture 3" descr=""/>
          <p:cNvPicPr/>
          <p:nvPr/>
        </p:nvPicPr>
        <p:blipFill>
          <a:blip r:embed="rId2"/>
          <a:srcRect l="0" t="54581" r="0" b="0"/>
          <a:stretch/>
        </p:blipFill>
        <p:spPr>
          <a:xfrm>
            <a:off x="1377360" y="3727800"/>
            <a:ext cx="10514520" cy="1611720"/>
          </a:xfrm>
          <a:prstGeom prst="rect">
            <a:avLst/>
          </a:prstGeom>
          <a:ln>
            <a:noFill/>
          </a:ln>
        </p:spPr>
      </p:pic>
    </p:spTree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67" name="Picture 2" descr=""/>
          <p:cNvPicPr/>
          <p:nvPr/>
        </p:nvPicPr>
        <p:blipFill>
          <a:blip r:embed="rId1"/>
          <a:srcRect l="0" t="0" r="0" b="70229"/>
          <a:stretch/>
        </p:blipFill>
        <p:spPr>
          <a:xfrm>
            <a:off x="862920" y="1190880"/>
            <a:ext cx="7067520" cy="760680"/>
          </a:xfrm>
          <a:prstGeom prst="rect">
            <a:avLst/>
          </a:prstGeom>
          <a:ln>
            <a:noFill/>
          </a:ln>
        </p:spPr>
      </p:pic>
      <p:pic>
        <p:nvPicPr>
          <p:cNvPr id="468" name="Picture 3" descr=""/>
          <p:cNvPicPr/>
          <p:nvPr/>
        </p:nvPicPr>
        <p:blipFill>
          <a:blip r:embed="rId2"/>
          <a:srcRect l="0" t="33446" r="0" b="36288"/>
          <a:stretch/>
        </p:blipFill>
        <p:spPr>
          <a:xfrm>
            <a:off x="856800" y="2145240"/>
            <a:ext cx="7067520" cy="773280"/>
          </a:xfrm>
          <a:prstGeom prst="rect">
            <a:avLst/>
          </a:prstGeom>
          <a:ln>
            <a:noFill/>
          </a:ln>
        </p:spPr>
      </p:pic>
      <p:pic>
        <p:nvPicPr>
          <p:cNvPr id="469" name="Picture 4" descr=""/>
          <p:cNvPicPr/>
          <p:nvPr/>
        </p:nvPicPr>
        <p:blipFill>
          <a:blip r:embed="rId3"/>
          <a:srcRect l="0" t="70829" r="0" b="0"/>
          <a:stretch/>
        </p:blipFill>
        <p:spPr>
          <a:xfrm>
            <a:off x="868680" y="3270600"/>
            <a:ext cx="7067520" cy="745200"/>
          </a:xfrm>
          <a:prstGeom prst="rect">
            <a:avLst/>
          </a:prstGeom>
          <a:ln>
            <a:noFill/>
          </a:ln>
        </p:spPr>
      </p:pic>
      <p:pic>
        <p:nvPicPr>
          <p:cNvPr id="470" name="Picture 5" descr=""/>
          <p:cNvPicPr/>
          <p:nvPr/>
        </p:nvPicPr>
        <p:blipFill>
          <a:blip r:embed="rId4"/>
          <a:srcRect l="0" t="0" r="56364" b="41601"/>
          <a:stretch/>
        </p:blipFill>
        <p:spPr>
          <a:xfrm>
            <a:off x="996480" y="4156920"/>
            <a:ext cx="4524840" cy="1135440"/>
          </a:xfrm>
          <a:prstGeom prst="rect">
            <a:avLst/>
          </a:prstGeom>
          <a:ln>
            <a:noFill/>
          </a:ln>
        </p:spPr>
      </p:pic>
      <p:pic>
        <p:nvPicPr>
          <p:cNvPr id="471" name="Picture 8" descr=""/>
          <p:cNvPicPr/>
          <p:nvPr/>
        </p:nvPicPr>
        <p:blipFill>
          <a:blip r:embed="rId5"/>
          <a:srcRect l="55373" t="0" r="0" b="42194"/>
          <a:stretch/>
        </p:blipFill>
        <p:spPr>
          <a:xfrm>
            <a:off x="6893280" y="4186440"/>
            <a:ext cx="4627800" cy="1123920"/>
          </a:xfrm>
          <a:prstGeom prst="rect">
            <a:avLst/>
          </a:prstGeom>
          <a:ln>
            <a:noFill/>
          </a:ln>
        </p:spPr>
      </p:pic>
      <p:pic>
        <p:nvPicPr>
          <p:cNvPr id="472" name="Picture 9" descr=""/>
          <p:cNvPicPr/>
          <p:nvPr/>
        </p:nvPicPr>
        <p:blipFill>
          <a:blip r:embed="rId6"/>
          <a:srcRect l="0" t="60524" r="57327" b="0"/>
          <a:stretch/>
        </p:blipFill>
        <p:spPr>
          <a:xfrm>
            <a:off x="1131120" y="5363280"/>
            <a:ext cx="4425120" cy="767520"/>
          </a:xfrm>
          <a:prstGeom prst="rect">
            <a:avLst/>
          </a:prstGeom>
          <a:ln>
            <a:noFill/>
          </a:ln>
        </p:spPr>
      </p:pic>
      <p:pic>
        <p:nvPicPr>
          <p:cNvPr id="473" name="Picture 10" descr=""/>
          <p:cNvPicPr/>
          <p:nvPr/>
        </p:nvPicPr>
        <p:blipFill>
          <a:blip r:embed="rId7"/>
          <a:srcRect l="57744" t="57806" r="17355" b="1507"/>
          <a:stretch/>
        </p:blipFill>
        <p:spPr>
          <a:xfrm>
            <a:off x="7983360" y="5310720"/>
            <a:ext cx="2478960" cy="790920"/>
          </a:xfrm>
          <a:prstGeom prst="rect">
            <a:avLst/>
          </a:prstGeom>
          <a:ln>
            <a:noFill/>
          </a:ln>
        </p:spPr>
      </p:pic>
    </p:spTree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5" name="Picture 2" descr=""/>
          <p:cNvPicPr/>
          <p:nvPr/>
        </p:nvPicPr>
        <p:blipFill>
          <a:blip r:embed="rId1"/>
          <a:srcRect l="0" t="0" r="0" b="87883"/>
          <a:stretch/>
        </p:blipFill>
        <p:spPr>
          <a:xfrm>
            <a:off x="915840" y="1168920"/>
            <a:ext cx="5871600" cy="518760"/>
          </a:xfrm>
          <a:prstGeom prst="rect">
            <a:avLst/>
          </a:prstGeom>
          <a:ln>
            <a:noFill/>
          </a:ln>
        </p:spPr>
      </p:pic>
      <p:pic>
        <p:nvPicPr>
          <p:cNvPr id="476" name="Picture 7" descr=""/>
          <p:cNvPicPr/>
          <p:nvPr/>
        </p:nvPicPr>
        <p:blipFill>
          <a:blip r:embed="rId2"/>
          <a:srcRect l="0" t="22489" r="0" b="63574"/>
          <a:stretch/>
        </p:blipFill>
        <p:spPr>
          <a:xfrm>
            <a:off x="1015560" y="2145240"/>
            <a:ext cx="5871600" cy="597600"/>
          </a:xfrm>
          <a:prstGeom prst="rect">
            <a:avLst/>
          </a:prstGeom>
          <a:ln>
            <a:noFill/>
          </a:ln>
        </p:spPr>
      </p:pic>
      <p:pic>
        <p:nvPicPr>
          <p:cNvPr id="477" name="Picture 9" descr=""/>
          <p:cNvPicPr/>
          <p:nvPr/>
        </p:nvPicPr>
        <p:blipFill>
          <a:blip r:embed="rId3"/>
          <a:srcRect l="0" t="36552" r="0" b="0"/>
          <a:stretch/>
        </p:blipFill>
        <p:spPr>
          <a:xfrm>
            <a:off x="1027080" y="2760840"/>
            <a:ext cx="5871600" cy="2721240"/>
          </a:xfrm>
          <a:prstGeom prst="rect">
            <a:avLst/>
          </a:prstGeom>
          <a:ln>
            <a:noFill/>
          </a:ln>
        </p:spPr>
      </p:pic>
      <p:pic>
        <p:nvPicPr>
          <p:cNvPr id="478" name="Picture 11" descr=""/>
          <p:cNvPicPr/>
          <p:nvPr/>
        </p:nvPicPr>
        <p:blipFill>
          <a:blip r:embed="rId4"/>
          <a:stretch/>
        </p:blipFill>
        <p:spPr>
          <a:xfrm>
            <a:off x="2294640" y="5547240"/>
            <a:ext cx="2248920" cy="432720"/>
          </a:xfrm>
          <a:prstGeom prst="rect">
            <a:avLst/>
          </a:prstGeom>
          <a:ln>
            <a:noFill/>
          </a:ln>
        </p:spPr>
      </p:pic>
      <p:pic>
        <p:nvPicPr>
          <p:cNvPr id="479" name="Picture 12" descr=""/>
          <p:cNvPicPr/>
          <p:nvPr/>
        </p:nvPicPr>
        <p:blipFill>
          <a:blip r:embed="rId5"/>
          <a:stretch/>
        </p:blipFill>
        <p:spPr>
          <a:xfrm>
            <a:off x="7453800" y="2183400"/>
            <a:ext cx="1619640" cy="588600"/>
          </a:xfrm>
          <a:prstGeom prst="rect">
            <a:avLst/>
          </a:prstGeom>
          <a:ln>
            <a:noFill/>
          </a:ln>
        </p:spPr>
      </p:pic>
      <p:pic>
        <p:nvPicPr>
          <p:cNvPr id="480" name="Picture 13" descr=""/>
          <p:cNvPicPr/>
          <p:nvPr/>
        </p:nvPicPr>
        <p:blipFill>
          <a:blip r:embed="rId6"/>
          <a:stretch/>
        </p:blipFill>
        <p:spPr>
          <a:xfrm>
            <a:off x="7650000" y="2772360"/>
            <a:ext cx="3892680" cy="16938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  <p:pic>
        <p:nvPicPr>
          <p:cNvPr id="121" name="Picture 3" descr=""/>
          <p:cNvPicPr/>
          <p:nvPr/>
        </p:nvPicPr>
        <p:blipFill>
          <a:blip r:embed="rId2"/>
          <a:srcRect l="3106" t="-1021" r="0" b="0"/>
          <a:stretch/>
        </p:blipFill>
        <p:spPr>
          <a:xfrm>
            <a:off x="6310080" y="1990800"/>
            <a:ext cx="2279160" cy="355680"/>
          </a:xfrm>
          <a:prstGeom prst="rect">
            <a:avLst/>
          </a:prstGeom>
          <a:ln>
            <a:noFill/>
          </a:ln>
        </p:spPr>
      </p:pic>
      <p:pic>
        <p:nvPicPr>
          <p:cNvPr id="122" name="Picture 4" descr=""/>
          <p:cNvPicPr/>
          <p:nvPr/>
        </p:nvPicPr>
        <p:blipFill>
          <a:blip r:embed="rId3"/>
          <a:srcRect l="3084" t="-344" r="0" b="0"/>
          <a:stretch/>
        </p:blipFill>
        <p:spPr>
          <a:xfrm>
            <a:off x="6310080" y="2640600"/>
            <a:ext cx="2307600" cy="31500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4"/>
          <a:stretch/>
        </p:blipFill>
        <p:spPr>
          <a:xfrm>
            <a:off x="6310080" y="3249360"/>
            <a:ext cx="2666520" cy="32364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5"/>
          <a:stretch/>
        </p:blipFill>
        <p:spPr>
          <a:xfrm>
            <a:off x="6310080" y="3867120"/>
            <a:ext cx="1399680" cy="2473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5286960" y="4586040"/>
            <a:ext cx="4712400" cy="562320"/>
          </a:xfrm>
          <a:prstGeom prst="roundRect">
            <a:avLst>
              <a:gd name="adj" fmla="val 16667"/>
            </a:avLst>
          </a:prstGeom>
          <a:solidFill>
            <a:srgbClr val="1f4e79"/>
          </a:solidFill>
          <a:ln w="12600">
            <a:solidFill>
              <a:srgbClr val="43729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 type depends on the operands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2" name="Picture 2" descr=""/>
          <p:cNvPicPr/>
          <p:nvPr/>
        </p:nvPicPr>
        <p:blipFill>
          <a:blip r:embed="rId1"/>
          <a:stretch/>
        </p:blipFill>
        <p:spPr>
          <a:xfrm>
            <a:off x="714600" y="1554120"/>
            <a:ext cx="4575960" cy="4195800"/>
          </a:xfrm>
          <a:prstGeom prst="rect">
            <a:avLst/>
          </a:prstGeom>
          <a:ln>
            <a:noFill/>
          </a:ln>
        </p:spPr>
      </p:pic>
      <p:pic>
        <p:nvPicPr>
          <p:cNvPr id="483" name="Picture 3" descr=""/>
          <p:cNvPicPr/>
          <p:nvPr/>
        </p:nvPicPr>
        <p:blipFill>
          <a:blip r:embed="rId2"/>
          <a:stretch/>
        </p:blipFill>
        <p:spPr>
          <a:xfrm>
            <a:off x="7169760" y="1818000"/>
            <a:ext cx="3029040" cy="3459960"/>
          </a:xfrm>
          <a:prstGeom prst="rect">
            <a:avLst/>
          </a:prstGeom>
          <a:ln>
            <a:noFill/>
          </a:ln>
        </p:spPr>
      </p:pic>
    </p:spTree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5" name="Picture 4" descr=""/>
          <p:cNvPicPr/>
          <p:nvPr/>
        </p:nvPicPr>
        <p:blipFill>
          <a:blip r:embed="rId1"/>
          <a:stretch/>
        </p:blipFill>
        <p:spPr>
          <a:xfrm>
            <a:off x="692280" y="985680"/>
            <a:ext cx="9031680" cy="5427720"/>
          </a:xfrm>
          <a:prstGeom prst="rect">
            <a:avLst/>
          </a:prstGeom>
          <a:ln>
            <a:noFill/>
          </a:ln>
        </p:spPr>
      </p:pic>
    </p:spTree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7" name="Picture 4" descr=""/>
          <p:cNvPicPr/>
          <p:nvPr/>
        </p:nvPicPr>
        <p:blipFill>
          <a:blip r:embed="rId1"/>
          <a:stretch/>
        </p:blipFill>
        <p:spPr>
          <a:xfrm>
            <a:off x="709920" y="923400"/>
            <a:ext cx="9330480" cy="5637600"/>
          </a:xfrm>
          <a:prstGeom prst="rect">
            <a:avLst/>
          </a:prstGeom>
          <a:ln>
            <a:noFill/>
          </a:ln>
        </p:spPr>
      </p:pic>
    </p:spTree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89" name="Picture 2" descr=""/>
          <p:cNvPicPr/>
          <p:nvPr/>
        </p:nvPicPr>
        <p:blipFill>
          <a:blip r:embed="rId1"/>
          <a:stretch/>
        </p:blipFill>
        <p:spPr>
          <a:xfrm>
            <a:off x="1342800" y="1108800"/>
            <a:ext cx="9708480" cy="631440"/>
          </a:xfrm>
          <a:prstGeom prst="rect">
            <a:avLst/>
          </a:prstGeom>
          <a:ln>
            <a:noFill/>
          </a:ln>
        </p:spPr>
      </p:pic>
    </p:spTree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1" name="Picture 4" descr=""/>
          <p:cNvPicPr/>
          <p:nvPr/>
        </p:nvPicPr>
        <p:blipFill>
          <a:blip r:embed="rId1"/>
          <a:stretch/>
        </p:blipFill>
        <p:spPr>
          <a:xfrm>
            <a:off x="727560" y="1060920"/>
            <a:ext cx="9354240" cy="4143600"/>
          </a:xfrm>
          <a:prstGeom prst="rect">
            <a:avLst/>
          </a:prstGeom>
          <a:ln>
            <a:noFill/>
          </a:ln>
        </p:spPr>
      </p:pic>
    </p:spTree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3" name="Picture 4" descr=""/>
          <p:cNvPicPr/>
          <p:nvPr/>
        </p:nvPicPr>
        <p:blipFill>
          <a:blip r:embed="rId1"/>
          <a:stretch/>
        </p:blipFill>
        <p:spPr>
          <a:xfrm>
            <a:off x="810720" y="911160"/>
            <a:ext cx="9631440" cy="5946480"/>
          </a:xfrm>
          <a:prstGeom prst="rect">
            <a:avLst/>
          </a:prstGeom>
          <a:ln>
            <a:noFill/>
          </a:ln>
        </p:spPr>
      </p:pic>
    </p:spTree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5" name="Picture 2" descr=""/>
          <p:cNvPicPr/>
          <p:nvPr/>
        </p:nvPicPr>
        <p:blipFill>
          <a:blip r:embed="rId1"/>
          <a:stretch/>
        </p:blipFill>
        <p:spPr>
          <a:xfrm>
            <a:off x="802800" y="1086480"/>
            <a:ext cx="10354320" cy="4628160"/>
          </a:xfrm>
          <a:prstGeom prst="rect">
            <a:avLst/>
          </a:prstGeom>
          <a:ln>
            <a:noFill/>
          </a:ln>
        </p:spPr>
      </p:pic>
    </p:spTree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7" name="Picture 2" descr=""/>
          <p:cNvPicPr/>
          <p:nvPr/>
        </p:nvPicPr>
        <p:blipFill>
          <a:blip r:embed="rId1"/>
          <a:stretch/>
        </p:blipFill>
        <p:spPr>
          <a:xfrm>
            <a:off x="1339200" y="721080"/>
            <a:ext cx="7153560" cy="5947200"/>
          </a:xfrm>
          <a:prstGeom prst="rect">
            <a:avLst/>
          </a:prstGeom>
          <a:ln>
            <a:noFill/>
          </a:ln>
        </p:spPr>
      </p:pic>
    </p:spTree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99" name="Picture 2" descr=""/>
          <p:cNvPicPr/>
          <p:nvPr/>
        </p:nvPicPr>
        <p:blipFill>
          <a:blip r:embed="rId1"/>
          <a:stretch/>
        </p:blipFill>
        <p:spPr>
          <a:xfrm>
            <a:off x="556920" y="721080"/>
            <a:ext cx="11302560" cy="2144880"/>
          </a:xfrm>
          <a:prstGeom prst="rect">
            <a:avLst/>
          </a:prstGeom>
          <a:ln>
            <a:noFill/>
          </a:ln>
        </p:spPr>
      </p:pic>
      <p:pic>
        <p:nvPicPr>
          <p:cNvPr id="500" name="Picture 4" descr=""/>
          <p:cNvPicPr/>
          <p:nvPr/>
        </p:nvPicPr>
        <p:blipFill>
          <a:blip r:embed="rId2"/>
          <a:stretch/>
        </p:blipFill>
        <p:spPr>
          <a:xfrm>
            <a:off x="849600" y="3097440"/>
            <a:ext cx="8909640" cy="3227400"/>
          </a:xfrm>
          <a:prstGeom prst="rect">
            <a:avLst/>
          </a:prstGeom>
          <a:ln>
            <a:noFill/>
          </a:ln>
        </p:spPr>
      </p:pic>
    </p:spTree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List - (Sub-Setting)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02" name="Picture 2" descr=""/>
          <p:cNvPicPr/>
          <p:nvPr/>
        </p:nvPicPr>
        <p:blipFill>
          <a:blip r:embed="rId1"/>
          <a:stretch/>
        </p:blipFill>
        <p:spPr>
          <a:xfrm>
            <a:off x="1404360" y="1756800"/>
            <a:ext cx="7000920" cy="993600"/>
          </a:xfrm>
          <a:prstGeom prst="rect">
            <a:avLst/>
          </a:prstGeom>
          <a:ln>
            <a:noFill/>
          </a:ln>
        </p:spPr>
      </p:pic>
      <p:pic>
        <p:nvPicPr>
          <p:cNvPr id="503" name="Picture 4" descr=""/>
          <p:cNvPicPr/>
          <p:nvPr/>
        </p:nvPicPr>
        <p:blipFill>
          <a:blip r:embed="rId2"/>
          <a:stretch/>
        </p:blipFill>
        <p:spPr>
          <a:xfrm>
            <a:off x="1621080" y="3092400"/>
            <a:ext cx="5987520" cy="1092600"/>
          </a:xfrm>
          <a:prstGeom prst="rect">
            <a:avLst/>
          </a:prstGeom>
          <a:ln>
            <a:noFill/>
          </a:ln>
        </p:spPr>
      </p:pic>
      <p:pic>
        <p:nvPicPr>
          <p:cNvPr id="504" name="Picture 5" descr=""/>
          <p:cNvPicPr/>
          <p:nvPr/>
        </p:nvPicPr>
        <p:blipFill>
          <a:blip r:embed="rId3"/>
          <a:stretch/>
        </p:blipFill>
        <p:spPr>
          <a:xfrm>
            <a:off x="1636560" y="4483080"/>
            <a:ext cx="7818840" cy="897480"/>
          </a:xfrm>
          <a:prstGeom prst="rect">
            <a:avLst/>
          </a:prstGeom>
          <a:ln>
            <a:noFill/>
          </a:ln>
        </p:spPr>
      </p:pic>
      <p:pic>
        <p:nvPicPr>
          <p:cNvPr id="505" name="Picture 6" descr=""/>
          <p:cNvPicPr/>
          <p:nvPr/>
        </p:nvPicPr>
        <p:blipFill>
          <a:blip r:embed="rId4"/>
          <a:stretch/>
        </p:blipFill>
        <p:spPr>
          <a:xfrm>
            <a:off x="1636560" y="5728680"/>
            <a:ext cx="6944400" cy="888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</p:spTree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07" name="Picture 2" descr=""/>
          <p:cNvPicPr/>
          <p:nvPr/>
        </p:nvPicPr>
        <p:blipFill>
          <a:blip r:embed="rId1"/>
          <a:stretch/>
        </p:blipFill>
        <p:spPr>
          <a:xfrm>
            <a:off x="1115640" y="1074960"/>
            <a:ext cx="9874440" cy="5543640"/>
          </a:xfrm>
          <a:prstGeom prst="rect">
            <a:avLst/>
          </a:prstGeom>
          <a:ln>
            <a:noFill/>
          </a:ln>
        </p:spPr>
      </p:pic>
    </p:spTree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09" name="Picture 4" descr=""/>
          <p:cNvPicPr/>
          <p:nvPr/>
        </p:nvPicPr>
        <p:blipFill>
          <a:blip r:embed="rId1"/>
          <a:stretch/>
        </p:blipFill>
        <p:spPr>
          <a:xfrm>
            <a:off x="1540440" y="1210320"/>
            <a:ext cx="9903240" cy="4416480"/>
          </a:xfrm>
          <a:prstGeom prst="rect">
            <a:avLst/>
          </a:prstGeom>
          <a:ln>
            <a:noFill/>
          </a:ln>
        </p:spPr>
      </p:pic>
    </p:spTree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11" name="Picture 2" descr=""/>
          <p:cNvPicPr/>
          <p:nvPr/>
        </p:nvPicPr>
        <p:blipFill>
          <a:blip r:embed="rId1"/>
          <a:stretch/>
        </p:blipFill>
        <p:spPr>
          <a:xfrm>
            <a:off x="1060200" y="1165680"/>
            <a:ext cx="10070280" cy="3652200"/>
          </a:xfrm>
          <a:prstGeom prst="rect">
            <a:avLst/>
          </a:prstGeom>
          <a:ln>
            <a:noFill/>
          </a:ln>
        </p:spPr>
      </p:pic>
      <p:pic>
        <p:nvPicPr>
          <p:cNvPr id="512" name="Picture 4" descr=""/>
          <p:cNvPicPr/>
          <p:nvPr/>
        </p:nvPicPr>
        <p:blipFill>
          <a:blip r:embed="rId2"/>
          <a:stretch/>
        </p:blipFill>
        <p:spPr>
          <a:xfrm>
            <a:off x="919800" y="4888440"/>
            <a:ext cx="8090280" cy="1740600"/>
          </a:xfrm>
          <a:prstGeom prst="rect">
            <a:avLst/>
          </a:prstGeom>
          <a:ln>
            <a:noFill/>
          </a:ln>
        </p:spPr>
      </p:pic>
    </p:spTree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14" name="Picture 2" descr=""/>
          <p:cNvPicPr/>
          <p:nvPr/>
        </p:nvPicPr>
        <p:blipFill>
          <a:blip r:embed="rId1"/>
          <a:stretch/>
        </p:blipFill>
        <p:spPr>
          <a:xfrm>
            <a:off x="1109160" y="1143360"/>
            <a:ext cx="9225360" cy="5133960"/>
          </a:xfrm>
          <a:prstGeom prst="rect">
            <a:avLst/>
          </a:prstGeom>
          <a:ln>
            <a:noFill/>
          </a:ln>
        </p:spPr>
      </p:pic>
    </p:spTree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16" name="Picture 2" descr=""/>
          <p:cNvPicPr/>
          <p:nvPr/>
        </p:nvPicPr>
        <p:blipFill>
          <a:blip r:embed="rId1"/>
          <a:stretch/>
        </p:blipFill>
        <p:spPr>
          <a:xfrm>
            <a:off x="862920" y="994680"/>
            <a:ext cx="8177760" cy="4456080"/>
          </a:xfrm>
          <a:prstGeom prst="rect">
            <a:avLst/>
          </a:prstGeom>
          <a:ln>
            <a:noFill/>
          </a:ln>
        </p:spPr>
      </p:pic>
    </p:spTree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18" name="Picture 2" descr=""/>
          <p:cNvPicPr/>
          <p:nvPr/>
        </p:nvPicPr>
        <p:blipFill>
          <a:blip r:embed="rId1"/>
          <a:stretch/>
        </p:blipFill>
        <p:spPr>
          <a:xfrm>
            <a:off x="853200" y="904320"/>
            <a:ext cx="7956360" cy="5294520"/>
          </a:xfrm>
          <a:prstGeom prst="rect">
            <a:avLst/>
          </a:prstGeom>
          <a:ln>
            <a:noFill/>
          </a:ln>
        </p:spPr>
      </p:pic>
    </p:spTree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0" name="Picture 2" descr=""/>
          <p:cNvPicPr/>
          <p:nvPr/>
        </p:nvPicPr>
        <p:blipFill>
          <a:blip r:embed="rId1"/>
          <a:stretch/>
        </p:blipFill>
        <p:spPr>
          <a:xfrm>
            <a:off x="787680" y="1083600"/>
            <a:ext cx="7898760" cy="5468400"/>
          </a:xfrm>
          <a:prstGeom prst="rect">
            <a:avLst/>
          </a:prstGeom>
          <a:ln>
            <a:noFill/>
          </a:ln>
        </p:spPr>
      </p:pic>
    </p:spTree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2" name="Picture 2" descr=""/>
          <p:cNvPicPr/>
          <p:nvPr/>
        </p:nvPicPr>
        <p:blipFill>
          <a:blip r:embed="rId1"/>
          <a:stretch/>
        </p:blipFill>
        <p:spPr>
          <a:xfrm>
            <a:off x="840240" y="996480"/>
            <a:ext cx="8758800" cy="4876560"/>
          </a:xfrm>
          <a:prstGeom prst="rect">
            <a:avLst/>
          </a:prstGeom>
          <a:ln>
            <a:noFill/>
          </a:ln>
        </p:spPr>
      </p:pic>
    </p:spTree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4" name="Picture 2" descr=""/>
          <p:cNvPicPr/>
          <p:nvPr/>
        </p:nvPicPr>
        <p:blipFill>
          <a:blip r:embed="rId1"/>
          <a:stretch/>
        </p:blipFill>
        <p:spPr>
          <a:xfrm>
            <a:off x="1080720" y="1246680"/>
            <a:ext cx="8590320" cy="2894400"/>
          </a:xfrm>
          <a:prstGeom prst="rect">
            <a:avLst/>
          </a:prstGeom>
          <a:ln>
            <a:noFill/>
          </a:ln>
        </p:spPr>
      </p:pic>
    </p:spTree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26" name="Picture 2" descr=""/>
          <p:cNvPicPr/>
          <p:nvPr/>
        </p:nvPicPr>
        <p:blipFill>
          <a:blip r:embed="rId1"/>
          <a:srcRect l="0" t="0" r="0" b="64330"/>
          <a:stretch/>
        </p:blipFill>
        <p:spPr>
          <a:xfrm>
            <a:off x="840960" y="1023480"/>
            <a:ext cx="10481400" cy="769680"/>
          </a:xfrm>
          <a:prstGeom prst="rect">
            <a:avLst/>
          </a:prstGeom>
          <a:ln>
            <a:noFill/>
          </a:ln>
        </p:spPr>
      </p:pic>
      <p:pic>
        <p:nvPicPr>
          <p:cNvPr id="527" name="Picture 3" descr=""/>
          <p:cNvPicPr/>
          <p:nvPr/>
        </p:nvPicPr>
        <p:blipFill>
          <a:blip r:embed="rId2"/>
          <a:stretch/>
        </p:blipFill>
        <p:spPr>
          <a:xfrm>
            <a:off x="1484280" y="2866320"/>
            <a:ext cx="6626880" cy="539640"/>
          </a:xfrm>
          <a:prstGeom prst="rect">
            <a:avLst/>
          </a:prstGeom>
          <a:ln>
            <a:noFill/>
          </a:ln>
        </p:spPr>
      </p:pic>
      <p:pic>
        <p:nvPicPr>
          <p:cNvPr id="528" name="Picture 4" descr=""/>
          <p:cNvPicPr/>
          <p:nvPr/>
        </p:nvPicPr>
        <p:blipFill>
          <a:blip r:embed="rId3"/>
          <a:srcRect l="0" t="58752" r="0" b="0"/>
          <a:stretch/>
        </p:blipFill>
        <p:spPr>
          <a:xfrm>
            <a:off x="1069200" y="1793520"/>
            <a:ext cx="10481400" cy="890280"/>
          </a:xfrm>
          <a:prstGeom prst="rect">
            <a:avLst/>
          </a:prstGeom>
          <a:ln>
            <a:noFill/>
          </a:ln>
        </p:spPr>
      </p:pic>
      <p:pic>
        <p:nvPicPr>
          <p:cNvPr id="529" name="Picture 5" descr=""/>
          <p:cNvPicPr/>
          <p:nvPr/>
        </p:nvPicPr>
        <p:blipFill>
          <a:blip r:embed="rId4"/>
          <a:stretch/>
        </p:blipFill>
        <p:spPr>
          <a:xfrm>
            <a:off x="8111520" y="2945880"/>
            <a:ext cx="4066920" cy="380520"/>
          </a:xfrm>
          <a:prstGeom prst="rect">
            <a:avLst/>
          </a:prstGeom>
          <a:ln>
            <a:noFill/>
          </a:ln>
        </p:spPr>
      </p:pic>
      <p:pic>
        <p:nvPicPr>
          <p:cNvPr id="530" name="Picture 6" descr=""/>
          <p:cNvPicPr/>
          <p:nvPr/>
        </p:nvPicPr>
        <p:blipFill>
          <a:blip r:embed="rId5"/>
          <a:stretch/>
        </p:blipFill>
        <p:spPr>
          <a:xfrm>
            <a:off x="1484280" y="3657960"/>
            <a:ext cx="10578240" cy="4374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30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</p:spTree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32" name="Picture 3" descr=""/>
          <p:cNvPicPr/>
          <p:nvPr/>
        </p:nvPicPr>
        <p:blipFill>
          <a:blip r:embed="rId1"/>
          <a:stretch/>
        </p:blipFill>
        <p:spPr>
          <a:xfrm>
            <a:off x="916920" y="1685880"/>
            <a:ext cx="9830880" cy="3026520"/>
          </a:xfrm>
          <a:prstGeom prst="rect">
            <a:avLst/>
          </a:prstGeom>
          <a:ln>
            <a:noFill/>
          </a:ln>
        </p:spPr>
      </p:pic>
      <p:pic>
        <p:nvPicPr>
          <p:cNvPr id="533" name="Picture 4" descr=""/>
          <p:cNvPicPr/>
          <p:nvPr/>
        </p:nvPicPr>
        <p:blipFill>
          <a:blip r:embed="rId2"/>
          <a:stretch/>
        </p:blipFill>
        <p:spPr>
          <a:xfrm>
            <a:off x="2429280" y="984240"/>
            <a:ext cx="6409800" cy="437760"/>
          </a:xfrm>
          <a:prstGeom prst="rect">
            <a:avLst/>
          </a:prstGeom>
          <a:ln>
            <a:noFill/>
          </a:ln>
        </p:spPr>
      </p:pic>
    </p:spTree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35" name="Picture 2" descr=""/>
          <p:cNvPicPr/>
          <p:nvPr/>
        </p:nvPicPr>
        <p:blipFill>
          <a:blip r:embed="rId1"/>
          <a:stretch/>
        </p:blipFill>
        <p:spPr>
          <a:xfrm>
            <a:off x="844200" y="1869120"/>
            <a:ext cx="10093320" cy="4365000"/>
          </a:xfrm>
          <a:prstGeom prst="rect">
            <a:avLst/>
          </a:prstGeom>
          <a:ln>
            <a:noFill/>
          </a:ln>
        </p:spPr>
      </p:pic>
      <p:pic>
        <p:nvPicPr>
          <p:cNvPr id="536" name="Picture 3" descr=""/>
          <p:cNvPicPr/>
          <p:nvPr/>
        </p:nvPicPr>
        <p:blipFill>
          <a:blip r:embed="rId2"/>
          <a:stretch/>
        </p:blipFill>
        <p:spPr>
          <a:xfrm>
            <a:off x="3187800" y="1014120"/>
            <a:ext cx="5886000" cy="561600"/>
          </a:xfrm>
          <a:prstGeom prst="rect">
            <a:avLst/>
          </a:prstGeom>
          <a:ln>
            <a:noFill/>
          </a:ln>
        </p:spPr>
      </p:pic>
    </p:spTree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38" name="Picture 2" descr=""/>
          <p:cNvPicPr/>
          <p:nvPr/>
        </p:nvPicPr>
        <p:blipFill>
          <a:blip r:embed="rId1"/>
          <a:stretch/>
        </p:blipFill>
        <p:spPr>
          <a:xfrm>
            <a:off x="3028320" y="1047240"/>
            <a:ext cx="5924160" cy="542520"/>
          </a:xfrm>
          <a:prstGeom prst="rect">
            <a:avLst/>
          </a:prstGeom>
          <a:ln>
            <a:noFill/>
          </a:ln>
        </p:spPr>
      </p:pic>
      <p:pic>
        <p:nvPicPr>
          <p:cNvPr id="539" name="Picture 3" descr=""/>
          <p:cNvPicPr/>
          <p:nvPr/>
        </p:nvPicPr>
        <p:blipFill>
          <a:blip r:embed="rId2"/>
          <a:stretch/>
        </p:blipFill>
        <p:spPr>
          <a:xfrm>
            <a:off x="1437480" y="1916640"/>
            <a:ext cx="9864720" cy="3850560"/>
          </a:xfrm>
          <a:prstGeom prst="rect">
            <a:avLst/>
          </a:prstGeom>
          <a:ln>
            <a:noFill/>
          </a:ln>
        </p:spPr>
      </p:pic>
    </p:spTree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41" name="Picture 2" descr=""/>
          <p:cNvPicPr/>
          <p:nvPr/>
        </p:nvPicPr>
        <p:blipFill>
          <a:blip r:embed="rId1"/>
          <a:stretch/>
        </p:blipFill>
        <p:spPr>
          <a:xfrm>
            <a:off x="866160" y="956520"/>
            <a:ext cx="8106840" cy="4511880"/>
          </a:xfrm>
          <a:prstGeom prst="rect">
            <a:avLst/>
          </a:prstGeom>
          <a:ln>
            <a:noFill/>
          </a:ln>
        </p:spPr>
      </p:pic>
    </p:spTree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43" name="Picture 2" descr=""/>
          <p:cNvPicPr/>
          <p:nvPr/>
        </p:nvPicPr>
        <p:blipFill>
          <a:blip r:embed="rId1"/>
          <a:stretch/>
        </p:blipFill>
        <p:spPr>
          <a:xfrm>
            <a:off x="824760" y="907920"/>
            <a:ext cx="8408880" cy="5017680"/>
          </a:xfrm>
          <a:prstGeom prst="rect">
            <a:avLst/>
          </a:prstGeom>
          <a:ln>
            <a:noFill/>
          </a:ln>
        </p:spPr>
      </p:pic>
    </p:spTree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45" name="Picture 2" descr=""/>
          <p:cNvPicPr/>
          <p:nvPr/>
        </p:nvPicPr>
        <p:blipFill>
          <a:blip r:embed="rId1"/>
          <a:stretch/>
        </p:blipFill>
        <p:spPr>
          <a:xfrm>
            <a:off x="556920" y="930960"/>
            <a:ext cx="5861160" cy="5276160"/>
          </a:xfrm>
          <a:prstGeom prst="rect">
            <a:avLst/>
          </a:prstGeom>
          <a:ln>
            <a:noFill/>
          </a:ln>
        </p:spPr>
      </p:pic>
      <p:pic>
        <p:nvPicPr>
          <p:cNvPr id="546" name="Picture 3" descr=""/>
          <p:cNvPicPr/>
          <p:nvPr/>
        </p:nvPicPr>
        <p:blipFill>
          <a:blip r:embed="rId2"/>
          <a:stretch/>
        </p:blipFill>
        <p:spPr>
          <a:xfrm>
            <a:off x="6564960" y="930960"/>
            <a:ext cx="5497920" cy="5065200"/>
          </a:xfrm>
          <a:prstGeom prst="rect">
            <a:avLst/>
          </a:prstGeom>
          <a:ln>
            <a:noFill/>
          </a:ln>
        </p:spPr>
      </p:pic>
    </p:spTree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48" name="Picture 2" descr=""/>
          <p:cNvPicPr/>
          <p:nvPr/>
        </p:nvPicPr>
        <p:blipFill>
          <a:blip r:embed="rId1"/>
          <a:stretch/>
        </p:blipFill>
        <p:spPr>
          <a:xfrm>
            <a:off x="983160" y="927720"/>
            <a:ext cx="7833240" cy="5068440"/>
          </a:xfrm>
          <a:prstGeom prst="rect">
            <a:avLst/>
          </a:prstGeom>
          <a:ln>
            <a:noFill/>
          </a:ln>
        </p:spPr>
      </p:pic>
    </p:spTree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Structure - Dictionary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50" name="Picture 2" descr=""/>
          <p:cNvPicPr/>
          <p:nvPr/>
        </p:nvPicPr>
        <p:blipFill>
          <a:blip r:embed="rId1"/>
          <a:stretch/>
        </p:blipFill>
        <p:spPr>
          <a:xfrm>
            <a:off x="905040" y="860400"/>
            <a:ext cx="6761880" cy="5487120"/>
          </a:xfrm>
          <a:prstGeom prst="rect">
            <a:avLst/>
          </a:prstGeom>
          <a:ln>
            <a:noFill/>
          </a:ln>
        </p:spPr>
      </p:pic>
    </p:spTree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Frame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52" name="Picture 3" descr=""/>
          <p:cNvPicPr/>
          <p:nvPr/>
        </p:nvPicPr>
        <p:blipFill>
          <a:blip r:embed="rId1"/>
          <a:stretch/>
        </p:blipFill>
        <p:spPr>
          <a:xfrm>
            <a:off x="226080" y="721080"/>
            <a:ext cx="11734560" cy="5749920"/>
          </a:xfrm>
          <a:prstGeom prst="rect">
            <a:avLst/>
          </a:prstGeom>
          <a:ln>
            <a:noFill/>
          </a:ln>
        </p:spPr>
      </p:pic>
    </p:spTree>
  </p:cSld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Frame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54" name="Picture 2" descr=""/>
          <p:cNvPicPr/>
          <p:nvPr/>
        </p:nvPicPr>
        <p:blipFill>
          <a:blip r:embed="rId1"/>
          <a:stretch/>
        </p:blipFill>
        <p:spPr>
          <a:xfrm>
            <a:off x="802440" y="1191960"/>
            <a:ext cx="11279880" cy="38718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33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34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</p:spTree>
  </p:cSld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1981080" y="274680"/>
            <a:ext cx="8229240" cy="4903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1992240" y="981000"/>
            <a:ext cx="820692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Orient Concept: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37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4"/>
          <a:stretch/>
        </p:blipFill>
        <p:spPr>
          <a:xfrm>
            <a:off x="1518120" y="3877920"/>
            <a:ext cx="1733040" cy="2566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42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  <p:pic>
        <p:nvPicPr>
          <p:cNvPr id="144" name="Picture 5" descr=""/>
          <p:cNvPicPr/>
          <p:nvPr/>
        </p:nvPicPr>
        <p:blipFill>
          <a:blip r:embed="rId4"/>
          <a:stretch/>
        </p:blipFill>
        <p:spPr>
          <a:xfrm>
            <a:off x="1518120" y="3877920"/>
            <a:ext cx="1733040" cy="256680"/>
          </a:xfrm>
          <a:prstGeom prst="rect">
            <a:avLst/>
          </a:prstGeom>
          <a:ln>
            <a:noFill/>
          </a:ln>
        </p:spPr>
      </p:pic>
      <p:pic>
        <p:nvPicPr>
          <p:cNvPr id="145" name="Picture 6" descr=""/>
          <p:cNvPicPr/>
          <p:nvPr/>
        </p:nvPicPr>
        <p:blipFill>
          <a:blip r:embed="rId5"/>
          <a:stretch/>
        </p:blipFill>
        <p:spPr>
          <a:xfrm>
            <a:off x="8083080" y="2493000"/>
            <a:ext cx="1780920" cy="2473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48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  <p:pic>
        <p:nvPicPr>
          <p:cNvPr id="150" name="Picture 5" descr=""/>
          <p:cNvPicPr/>
          <p:nvPr/>
        </p:nvPicPr>
        <p:blipFill>
          <a:blip r:embed="rId4"/>
          <a:stretch/>
        </p:blipFill>
        <p:spPr>
          <a:xfrm>
            <a:off x="1518120" y="3877920"/>
            <a:ext cx="1733040" cy="256680"/>
          </a:xfrm>
          <a:prstGeom prst="rect">
            <a:avLst/>
          </a:prstGeom>
          <a:ln>
            <a:noFill/>
          </a:ln>
        </p:spPr>
      </p:pic>
      <p:pic>
        <p:nvPicPr>
          <p:cNvPr id="151" name="Picture 6" descr=""/>
          <p:cNvPicPr/>
          <p:nvPr/>
        </p:nvPicPr>
        <p:blipFill>
          <a:blip r:embed="rId5"/>
          <a:stretch/>
        </p:blipFill>
        <p:spPr>
          <a:xfrm>
            <a:off x="8083080" y="2493000"/>
            <a:ext cx="1780920" cy="247320"/>
          </a:xfrm>
          <a:prstGeom prst="rect">
            <a:avLst/>
          </a:prstGeom>
          <a:ln>
            <a:noFill/>
          </a:ln>
        </p:spPr>
      </p:pic>
      <p:pic>
        <p:nvPicPr>
          <p:cNvPr id="152" name="Picture 7" descr=""/>
          <p:cNvPicPr/>
          <p:nvPr/>
        </p:nvPicPr>
        <p:blipFill>
          <a:blip r:embed="rId6"/>
          <a:stretch/>
        </p:blipFill>
        <p:spPr>
          <a:xfrm>
            <a:off x="8083080" y="3191040"/>
            <a:ext cx="2733480" cy="2376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55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56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  <p:pic>
        <p:nvPicPr>
          <p:cNvPr id="157" name="Picture 5" descr=""/>
          <p:cNvPicPr/>
          <p:nvPr/>
        </p:nvPicPr>
        <p:blipFill>
          <a:blip r:embed="rId4"/>
          <a:stretch/>
        </p:blipFill>
        <p:spPr>
          <a:xfrm>
            <a:off x="1518120" y="3877920"/>
            <a:ext cx="1733040" cy="256680"/>
          </a:xfrm>
          <a:prstGeom prst="rect">
            <a:avLst/>
          </a:prstGeom>
          <a:ln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5"/>
          <a:stretch/>
        </p:blipFill>
        <p:spPr>
          <a:xfrm>
            <a:off x="8083080" y="2493000"/>
            <a:ext cx="1780920" cy="247320"/>
          </a:xfrm>
          <a:prstGeom prst="rect">
            <a:avLst/>
          </a:prstGeom>
          <a:ln>
            <a:noFill/>
          </a:ln>
        </p:spPr>
      </p:pic>
      <p:pic>
        <p:nvPicPr>
          <p:cNvPr id="159" name="Picture 7" descr=""/>
          <p:cNvPicPr/>
          <p:nvPr/>
        </p:nvPicPr>
        <p:blipFill>
          <a:blip r:embed="rId6"/>
          <a:stretch/>
        </p:blipFill>
        <p:spPr>
          <a:xfrm>
            <a:off x="8083080" y="3191040"/>
            <a:ext cx="2733480" cy="237600"/>
          </a:xfrm>
          <a:prstGeom prst="rect">
            <a:avLst/>
          </a:prstGeom>
          <a:ln>
            <a:noFill/>
          </a:ln>
        </p:spPr>
      </p:pic>
      <p:pic>
        <p:nvPicPr>
          <p:cNvPr id="160" name="Picture 8" descr=""/>
          <p:cNvPicPr/>
          <p:nvPr/>
        </p:nvPicPr>
        <p:blipFill>
          <a:blip r:embed="rId7"/>
          <a:stretch/>
        </p:blipFill>
        <p:spPr>
          <a:xfrm>
            <a:off x="8175960" y="3915720"/>
            <a:ext cx="1790280" cy="2188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Basics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1"/>
          <a:stretch/>
        </p:blipFill>
        <p:spPr>
          <a:xfrm>
            <a:off x="833400" y="1063440"/>
            <a:ext cx="7694640" cy="50763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4714920" y="1943280"/>
            <a:ext cx="2761920" cy="2971440"/>
          </a:xfrm>
          <a:prstGeom prst="rect">
            <a:avLst/>
          </a:prstGeom>
          <a:ln>
            <a:noFill/>
          </a:ln>
        </p:spPr>
      </p:pic>
      <p:pic>
        <p:nvPicPr>
          <p:cNvPr id="163" name="Picture 3" descr=""/>
          <p:cNvPicPr/>
          <p:nvPr/>
        </p:nvPicPr>
        <p:blipFill>
          <a:blip r:embed="rId2"/>
          <a:stretch/>
        </p:blipFill>
        <p:spPr>
          <a:xfrm>
            <a:off x="1518120" y="2464560"/>
            <a:ext cx="1523520" cy="275760"/>
          </a:xfrm>
          <a:prstGeom prst="rect">
            <a:avLst/>
          </a:prstGeom>
          <a:ln>
            <a:noFill/>
          </a:ln>
        </p:spPr>
      </p:pic>
      <p:pic>
        <p:nvPicPr>
          <p:cNvPr id="164" name="Picture 4" descr=""/>
          <p:cNvPicPr/>
          <p:nvPr/>
        </p:nvPicPr>
        <p:blipFill>
          <a:blip r:embed="rId3"/>
          <a:stretch/>
        </p:blipFill>
        <p:spPr>
          <a:xfrm>
            <a:off x="1518120" y="3171960"/>
            <a:ext cx="2590560" cy="256680"/>
          </a:xfrm>
          <a:prstGeom prst="rect">
            <a:avLst/>
          </a:prstGeom>
          <a:ln>
            <a:noFill/>
          </a:ln>
        </p:spPr>
      </p:pic>
      <p:pic>
        <p:nvPicPr>
          <p:cNvPr id="165" name="Picture 5" descr=""/>
          <p:cNvPicPr/>
          <p:nvPr/>
        </p:nvPicPr>
        <p:blipFill>
          <a:blip r:embed="rId4"/>
          <a:stretch/>
        </p:blipFill>
        <p:spPr>
          <a:xfrm>
            <a:off x="1518120" y="3877920"/>
            <a:ext cx="1733040" cy="256680"/>
          </a:xfrm>
          <a:prstGeom prst="rect">
            <a:avLst/>
          </a:prstGeom>
          <a:ln>
            <a:noFill/>
          </a:ln>
        </p:spPr>
      </p:pic>
      <p:pic>
        <p:nvPicPr>
          <p:cNvPr id="166" name="Picture 6" descr=""/>
          <p:cNvPicPr/>
          <p:nvPr/>
        </p:nvPicPr>
        <p:blipFill>
          <a:blip r:embed="rId5"/>
          <a:stretch/>
        </p:blipFill>
        <p:spPr>
          <a:xfrm>
            <a:off x="8083080" y="2493000"/>
            <a:ext cx="1780920" cy="24732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6"/>
          <a:stretch/>
        </p:blipFill>
        <p:spPr>
          <a:xfrm>
            <a:off x="8083080" y="3191040"/>
            <a:ext cx="2733480" cy="237600"/>
          </a:xfrm>
          <a:prstGeom prst="rect">
            <a:avLst/>
          </a:prstGeom>
          <a:ln>
            <a:noFill/>
          </a:ln>
        </p:spPr>
      </p:pic>
      <p:pic>
        <p:nvPicPr>
          <p:cNvPr id="168" name="Picture 8" descr=""/>
          <p:cNvPicPr/>
          <p:nvPr/>
        </p:nvPicPr>
        <p:blipFill>
          <a:blip r:embed="rId7"/>
          <a:stretch/>
        </p:blipFill>
        <p:spPr>
          <a:xfrm>
            <a:off x="8175960" y="3915720"/>
            <a:ext cx="1790280" cy="21888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3739680" y="5365080"/>
            <a:ext cx="4712400" cy="562320"/>
          </a:xfrm>
          <a:prstGeom prst="roundRect">
            <a:avLst>
              <a:gd name="adj" fmla="val 16667"/>
            </a:avLst>
          </a:prstGeom>
          <a:solidFill>
            <a:srgbClr val="1f4e79"/>
          </a:solidFill>
          <a:ln w="12600">
            <a:solidFill>
              <a:srgbClr val="43729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Return only TRUE or FALSE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1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74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77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178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81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182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4"/>
          <a:stretch/>
        </p:blipFill>
        <p:spPr>
          <a:xfrm>
            <a:off x="1034640" y="3181320"/>
            <a:ext cx="4495320" cy="24732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86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187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  <p:pic>
        <p:nvPicPr>
          <p:cNvPr id="188" name="Picture 5" descr=""/>
          <p:cNvPicPr/>
          <p:nvPr/>
        </p:nvPicPr>
        <p:blipFill>
          <a:blip r:embed="rId4"/>
          <a:stretch/>
        </p:blipFill>
        <p:spPr>
          <a:xfrm>
            <a:off x="1034640" y="3181320"/>
            <a:ext cx="4495320" cy="247320"/>
          </a:xfrm>
          <a:prstGeom prst="rect">
            <a:avLst/>
          </a:prstGeom>
          <a:ln>
            <a:noFill/>
          </a:ln>
        </p:spPr>
      </p:pic>
      <p:pic>
        <p:nvPicPr>
          <p:cNvPr id="189" name="Picture 6" descr=""/>
          <p:cNvPicPr/>
          <p:nvPr/>
        </p:nvPicPr>
        <p:blipFill>
          <a:blip r:embed="rId5"/>
          <a:stretch/>
        </p:blipFill>
        <p:spPr>
          <a:xfrm>
            <a:off x="1605960" y="3790440"/>
            <a:ext cx="2943000" cy="2376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92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193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  <p:pic>
        <p:nvPicPr>
          <p:cNvPr id="194" name="Picture 5" descr=""/>
          <p:cNvPicPr/>
          <p:nvPr/>
        </p:nvPicPr>
        <p:blipFill>
          <a:blip r:embed="rId4"/>
          <a:stretch/>
        </p:blipFill>
        <p:spPr>
          <a:xfrm>
            <a:off x="1034640" y="3181320"/>
            <a:ext cx="4495320" cy="247320"/>
          </a:xfrm>
          <a:prstGeom prst="rect">
            <a:avLst/>
          </a:prstGeom>
          <a:ln>
            <a:noFill/>
          </a:ln>
        </p:spPr>
      </p:pic>
      <p:pic>
        <p:nvPicPr>
          <p:cNvPr id="195" name="Picture 6" descr=""/>
          <p:cNvPicPr/>
          <p:nvPr/>
        </p:nvPicPr>
        <p:blipFill>
          <a:blip r:embed="rId5"/>
          <a:stretch/>
        </p:blipFill>
        <p:spPr>
          <a:xfrm>
            <a:off x="1605960" y="3790440"/>
            <a:ext cx="2943000" cy="237600"/>
          </a:xfrm>
          <a:prstGeom prst="rect">
            <a:avLst/>
          </a:prstGeom>
          <a:ln>
            <a:noFill/>
          </a:ln>
        </p:spPr>
      </p:pic>
      <p:pic>
        <p:nvPicPr>
          <p:cNvPr id="196" name="Picture 7" descr=""/>
          <p:cNvPicPr/>
          <p:nvPr/>
        </p:nvPicPr>
        <p:blipFill>
          <a:blip r:embed="rId6"/>
          <a:stretch/>
        </p:blipFill>
        <p:spPr>
          <a:xfrm>
            <a:off x="1096200" y="4472280"/>
            <a:ext cx="3781080" cy="21888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199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200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  <p:pic>
        <p:nvPicPr>
          <p:cNvPr id="201" name="Picture 5" descr=""/>
          <p:cNvPicPr/>
          <p:nvPr/>
        </p:nvPicPr>
        <p:blipFill>
          <a:blip r:embed="rId4"/>
          <a:stretch/>
        </p:blipFill>
        <p:spPr>
          <a:xfrm>
            <a:off x="1034640" y="3181320"/>
            <a:ext cx="4495320" cy="247320"/>
          </a:xfrm>
          <a:prstGeom prst="rect">
            <a:avLst/>
          </a:prstGeom>
          <a:ln>
            <a:noFill/>
          </a:ln>
        </p:spPr>
      </p:pic>
      <p:pic>
        <p:nvPicPr>
          <p:cNvPr id="202" name="Picture 6" descr=""/>
          <p:cNvPicPr/>
          <p:nvPr/>
        </p:nvPicPr>
        <p:blipFill>
          <a:blip r:embed="rId5"/>
          <a:stretch/>
        </p:blipFill>
        <p:spPr>
          <a:xfrm>
            <a:off x="1605960" y="3790440"/>
            <a:ext cx="2943000" cy="237600"/>
          </a:xfrm>
          <a:prstGeom prst="rect">
            <a:avLst/>
          </a:prstGeom>
          <a:ln>
            <a:noFill/>
          </a:ln>
        </p:spPr>
      </p:pic>
      <p:pic>
        <p:nvPicPr>
          <p:cNvPr id="203" name="Picture 7" descr=""/>
          <p:cNvPicPr/>
          <p:nvPr/>
        </p:nvPicPr>
        <p:blipFill>
          <a:blip r:embed="rId6"/>
          <a:stretch/>
        </p:blipFill>
        <p:spPr>
          <a:xfrm>
            <a:off x="1096200" y="4472280"/>
            <a:ext cx="3781080" cy="218880"/>
          </a:xfrm>
          <a:prstGeom prst="rect">
            <a:avLst/>
          </a:prstGeom>
          <a:ln>
            <a:noFill/>
          </a:ln>
        </p:spPr>
      </p:pic>
      <p:pic>
        <p:nvPicPr>
          <p:cNvPr id="204" name="Picture 8" descr=""/>
          <p:cNvPicPr/>
          <p:nvPr/>
        </p:nvPicPr>
        <p:blipFill>
          <a:blip r:embed="rId7"/>
          <a:stretch/>
        </p:blipFill>
        <p:spPr>
          <a:xfrm>
            <a:off x="1605960" y="4981680"/>
            <a:ext cx="1037880" cy="1807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6" name="Picture 2" descr=""/>
          <p:cNvPicPr/>
          <p:nvPr/>
        </p:nvPicPr>
        <p:blipFill>
          <a:blip r:embed="rId1"/>
          <a:stretch/>
        </p:blipFill>
        <p:spPr>
          <a:xfrm>
            <a:off x="8987040" y="1962000"/>
            <a:ext cx="2552400" cy="2933280"/>
          </a:xfrm>
          <a:prstGeom prst="rect">
            <a:avLst/>
          </a:prstGeom>
          <a:ln>
            <a:noFill/>
          </a:ln>
        </p:spPr>
      </p:pic>
      <p:pic>
        <p:nvPicPr>
          <p:cNvPr id="207" name="Picture 3" descr=""/>
          <p:cNvPicPr/>
          <p:nvPr/>
        </p:nvPicPr>
        <p:blipFill>
          <a:blip r:embed="rId2"/>
          <a:stretch/>
        </p:blipFill>
        <p:spPr>
          <a:xfrm>
            <a:off x="1018800" y="1962000"/>
            <a:ext cx="5019480" cy="228240"/>
          </a:xfrm>
          <a:prstGeom prst="rect">
            <a:avLst/>
          </a:prstGeom>
          <a:ln>
            <a:noFill/>
          </a:ln>
        </p:spPr>
      </p:pic>
      <p:pic>
        <p:nvPicPr>
          <p:cNvPr id="208" name="Picture 4" descr=""/>
          <p:cNvPicPr/>
          <p:nvPr/>
        </p:nvPicPr>
        <p:blipFill>
          <a:blip r:embed="rId3"/>
          <a:stretch/>
        </p:blipFill>
        <p:spPr>
          <a:xfrm>
            <a:off x="1605960" y="2433960"/>
            <a:ext cx="3352320" cy="266400"/>
          </a:xfrm>
          <a:prstGeom prst="rect">
            <a:avLst/>
          </a:prstGeom>
          <a:ln>
            <a:noFill/>
          </a:ln>
        </p:spPr>
      </p:pic>
      <p:pic>
        <p:nvPicPr>
          <p:cNvPr id="209" name="Picture 5" descr=""/>
          <p:cNvPicPr/>
          <p:nvPr/>
        </p:nvPicPr>
        <p:blipFill>
          <a:blip r:embed="rId4"/>
          <a:stretch/>
        </p:blipFill>
        <p:spPr>
          <a:xfrm>
            <a:off x="1034640" y="3181320"/>
            <a:ext cx="4495320" cy="247320"/>
          </a:xfrm>
          <a:prstGeom prst="rect">
            <a:avLst/>
          </a:prstGeom>
          <a:ln>
            <a:noFill/>
          </a:ln>
        </p:spPr>
      </p:pic>
      <p:pic>
        <p:nvPicPr>
          <p:cNvPr id="210" name="Picture 6" descr=""/>
          <p:cNvPicPr/>
          <p:nvPr/>
        </p:nvPicPr>
        <p:blipFill>
          <a:blip r:embed="rId5"/>
          <a:stretch/>
        </p:blipFill>
        <p:spPr>
          <a:xfrm>
            <a:off x="1605960" y="3790440"/>
            <a:ext cx="2943000" cy="237600"/>
          </a:xfrm>
          <a:prstGeom prst="rect">
            <a:avLst/>
          </a:prstGeom>
          <a:ln>
            <a:noFill/>
          </a:ln>
        </p:spPr>
      </p:pic>
      <p:pic>
        <p:nvPicPr>
          <p:cNvPr id="211" name="Picture 7" descr=""/>
          <p:cNvPicPr/>
          <p:nvPr/>
        </p:nvPicPr>
        <p:blipFill>
          <a:blip r:embed="rId6"/>
          <a:stretch/>
        </p:blipFill>
        <p:spPr>
          <a:xfrm>
            <a:off x="1096200" y="4472280"/>
            <a:ext cx="3781080" cy="218880"/>
          </a:xfrm>
          <a:prstGeom prst="rect">
            <a:avLst/>
          </a:prstGeom>
          <a:ln>
            <a:noFill/>
          </a:ln>
        </p:spPr>
      </p:pic>
      <p:pic>
        <p:nvPicPr>
          <p:cNvPr id="212" name="Picture 8" descr=""/>
          <p:cNvPicPr/>
          <p:nvPr/>
        </p:nvPicPr>
        <p:blipFill>
          <a:blip r:embed="rId7"/>
          <a:stretch/>
        </p:blipFill>
        <p:spPr>
          <a:xfrm>
            <a:off x="1605960" y="4981680"/>
            <a:ext cx="1037880" cy="18072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3739680" y="5365080"/>
            <a:ext cx="4712400" cy="947520"/>
          </a:xfrm>
          <a:prstGeom prst="roundRect">
            <a:avLst>
              <a:gd name="adj" fmla="val 16667"/>
            </a:avLst>
          </a:prstGeom>
          <a:solidFill>
            <a:srgbClr val="1f4e79"/>
          </a:solidFill>
          <a:ln w="12600">
            <a:solidFill>
              <a:srgbClr val="43729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and, or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returns on of the operands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</a:t>
            </a: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returns only True or False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56000" y="1107720"/>
            <a:ext cx="1076148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does the // operator do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– Gives Remainder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– Gives Division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 – None of the above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Which Option will give you remainder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: /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: %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 : //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 : %%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do mathematical operation on String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: True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: False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773640" y="1062720"/>
            <a:ext cx="10543320" cy="49683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2069280" y="1701720"/>
            <a:ext cx="733824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 &amp;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945360" y="1263240"/>
            <a:ext cx="7741080" cy="20588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945360" y="1263240"/>
            <a:ext cx="7741080" cy="205884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2479320" y="3552120"/>
            <a:ext cx="7332480" cy="1810800"/>
          </a:xfrm>
          <a:prstGeom prst="rect">
            <a:avLst/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     =        ‘Pankaj’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 =         35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Experience =                  10.5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945360" y="1263240"/>
            <a:ext cx="7741080" cy="205884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2479320" y="3552120"/>
            <a:ext cx="7332480" cy="1810800"/>
          </a:xfrm>
          <a:prstGeom prst="rect">
            <a:avLst/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     =        ‘Pankaj’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 =         35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Experience =                  10.5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 flipV="1">
            <a:off x="2145240" y="4043160"/>
            <a:ext cx="251424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2145240" y="4457880"/>
            <a:ext cx="2848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2145240" y="4457880"/>
            <a:ext cx="2250360" cy="22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1239840" y="4241520"/>
            <a:ext cx="1072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945360" y="1263240"/>
            <a:ext cx="7741080" cy="20588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2479320" y="3552120"/>
            <a:ext cx="7332480" cy="1810800"/>
          </a:xfrm>
          <a:prstGeom prst="rect">
            <a:avLst/>
          </a:prstGeom>
          <a:solidFill>
            <a:srgbClr val="d9d9d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     =        ‘Pankaj’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 =         35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Experience =                  10.5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 flipV="1">
            <a:off x="2145240" y="4043160"/>
            <a:ext cx="251424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2145240" y="4457880"/>
            <a:ext cx="2848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>
            <a:off x="2145240" y="4457880"/>
            <a:ext cx="2250360" cy="22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1239840" y="4241520"/>
            <a:ext cx="1072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 flipH="1" flipV="1">
            <a:off x="7683120" y="4043160"/>
            <a:ext cx="2912760" cy="46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8"/>
          <p:cNvSpPr/>
          <p:nvPr/>
        </p:nvSpPr>
        <p:spPr>
          <a:xfrm flipH="1" flipV="1">
            <a:off x="7155360" y="4456440"/>
            <a:ext cx="3440520" cy="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9"/>
          <p:cNvSpPr/>
          <p:nvPr/>
        </p:nvSpPr>
        <p:spPr>
          <a:xfrm flipH="1">
            <a:off x="7877880" y="4513680"/>
            <a:ext cx="2719440" cy="30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38562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10711800" y="4199760"/>
            <a:ext cx="1072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 / Object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3330720" y="1327320"/>
            <a:ext cx="3931920" cy="62316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3" name="Picture 2" descr=""/>
          <p:cNvPicPr/>
          <p:nvPr/>
        </p:nvPicPr>
        <p:blipFill>
          <a:blip r:embed="rId1"/>
          <a:stretch/>
        </p:blipFill>
        <p:spPr>
          <a:xfrm>
            <a:off x="3330720" y="1327320"/>
            <a:ext cx="3931920" cy="62316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2315520" y="2112840"/>
            <a:ext cx="646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Variable_Name</a:t>
            </a:r>
            <a:r>
              <a:rPr b="0" lang="en-IN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= </a:t>
            </a:r>
            <a:r>
              <a:rPr b="0" lang="en-IN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Variable_Value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6" name="Picture 2" descr=""/>
          <p:cNvPicPr/>
          <p:nvPr/>
        </p:nvPicPr>
        <p:blipFill>
          <a:blip r:embed="rId1"/>
          <a:stretch/>
        </p:blipFill>
        <p:spPr>
          <a:xfrm>
            <a:off x="3330720" y="1327320"/>
            <a:ext cx="3931920" cy="62316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2315520" y="2112840"/>
            <a:ext cx="6460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54823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Variable_Name</a:t>
            </a:r>
            <a:r>
              <a:rPr b="0" lang="en-IN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IN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IN" sz="36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Variable_Value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460880" y="2921040"/>
            <a:ext cx="793944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dog_name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‘Freddie‘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is_vaccinated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True 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1.1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birth_year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2019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we type the variable name, then value will be returned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0" name="Picture 4" descr=""/>
          <p:cNvPicPr/>
          <p:nvPr/>
        </p:nvPicPr>
        <p:blipFill>
          <a:blip r:embed="rId1"/>
          <a:stretch/>
        </p:blipFill>
        <p:spPr>
          <a:xfrm>
            <a:off x="2326320" y="995040"/>
            <a:ext cx="4402080" cy="38005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2" name="Picture 4" descr=""/>
          <p:cNvPicPr/>
          <p:nvPr/>
        </p:nvPicPr>
        <p:blipFill>
          <a:blip r:embed="rId1"/>
          <a:stretch/>
        </p:blipFill>
        <p:spPr>
          <a:xfrm>
            <a:off x="2326320" y="995040"/>
            <a:ext cx="4402080" cy="3800520"/>
          </a:xfrm>
          <a:prstGeom prst="rect">
            <a:avLst/>
          </a:prstGeom>
          <a:ln>
            <a:noFill/>
          </a:ln>
        </p:spPr>
      </p:pic>
      <p:pic>
        <p:nvPicPr>
          <p:cNvPr id="253" name="Picture 5" descr=""/>
          <p:cNvPicPr/>
          <p:nvPr/>
        </p:nvPicPr>
        <p:blipFill>
          <a:blip r:embed="rId2"/>
          <a:stretch/>
        </p:blipFill>
        <p:spPr>
          <a:xfrm>
            <a:off x="6728760" y="1196640"/>
            <a:ext cx="2733480" cy="12189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556920" y="1919160"/>
            <a:ext cx="2676240" cy="301896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5" name="Picture 4" descr=""/>
          <p:cNvPicPr/>
          <p:nvPr/>
        </p:nvPicPr>
        <p:blipFill>
          <a:blip r:embed="rId1"/>
          <a:stretch/>
        </p:blipFill>
        <p:spPr>
          <a:xfrm>
            <a:off x="2326320" y="995040"/>
            <a:ext cx="4402080" cy="3800520"/>
          </a:xfrm>
          <a:prstGeom prst="rect">
            <a:avLst/>
          </a:prstGeom>
          <a:ln>
            <a:noFill/>
          </a:ln>
        </p:spPr>
      </p:pic>
      <p:pic>
        <p:nvPicPr>
          <p:cNvPr id="256" name="Picture 5" descr=""/>
          <p:cNvPicPr/>
          <p:nvPr/>
        </p:nvPicPr>
        <p:blipFill>
          <a:blip r:embed="rId2"/>
          <a:stretch/>
        </p:blipFill>
        <p:spPr>
          <a:xfrm>
            <a:off x="6728760" y="1196640"/>
            <a:ext cx="2733480" cy="1218960"/>
          </a:xfrm>
          <a:prstGeom prst="rect">
            <a:avLst/>
          </a:prstGeom>
          <a:ln>
            <a:noFill/>
          </a:ln>
        </p:spPr>
      </p:pic>
      <p:pic>
        <p:nvPicPr>
          <p:cNvPr id="257" name="Picture 6" descr=""/>
          <p:cNvPicPr/>
          <p:nvPr/>
        </p:nvPicPr>
        <p:blipFill>
          <a:blip r:embed="rId3"/>
          <a:stretch/>
        </p:blipFill>
        <p:spPr>
          <a:xfrm>
            <a:off x="6671520" y="2415960"/>
            <a:ext cx="2790360" cy="184752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Variable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9" name="Picture 4" descr=""/>
          <p:cNvPicPr/>
          <p:nvPr/>
        </p:nvPicPr>
        <p:blipFill>
          <a:blip r:embed="rId1"/>
          <a:stretch/>
        </p:blipFill>
        <p:spPr>
          <a:xfrm>
            <a:off x="2326320" y="995040"/>
            <a:ext cx="4402080" cy="3800520"/>
          </a:xfrm>
          <a:prstGeom prst="rect">
            <a:avLst/>
          </a:prstGeom>
          <a:ln>
            <a:noFill/>
          </a:ln>
        </p:spPr>
      </p:pic>
      <p:pic>
        <p:nvPicPr>
          <p:cNvPr id="260" name="Picture 5" descr=""/>
          <p:cNvPicPr/>
          <p:nvPr/>
        </p:nvPicPr>
        <p:blipFill>
          <a:blip r:embed="rId2"/>
          <a:stretch/>
        </p:blipFill>
        <p:spPr>
          <a:xfrm>
            <a:off x="6728760" y="1196640"/>
            <a:ext cx="2733480" cy="1218960"/>
          </a:xfrm>
          <a:prstGeom prst="rect">
            <a:avLst/>
          </a:prstGeom>
          <a:ln>
            <a:noFill/>
          </a:ln>
        </p:spPr>
      </p:pic>
      <p:pic>
        <p:nvPicPr>
          <p:cNvPr id="261" name="Picture 6" descr=""/>
          <p:cNvPicPr/>
          <p:nvPr/>
        </p:nvPicPr>
        <p:blipFill>
          <a:blip r:embed="rId3"/>
          <a:stretch/>
        </p:blipFill>
        <p:spPr>
          <a:xfrm>
            <a:off x="6671520" y="2415960"/>
            <a:ext cx="2790360" cy="1847520"/>
          </a:xfrm>
          <a:prstGeom prst="rect">
            <a:avLst/>
          </a:prstGeom>
          <a:ln>
            <a:noFill/>
          </a:ln>
        </p:spPr>
      </p:pic>
      <p:pic>
        <p:nvPicPr>
          <p:cNvPr id="262" name="Picture 7" descr=""/>
          <p:cNvPicPr/>
          <p:nvPr/>
        </p:nvPicPr>
        <p:blipFill>
          <a:blip r:embed="rId4"/>
          <a:stretch/>
        </p:blipFill>
        <p:spPr>
          <a:xfrm>
            <a:off x="6728760" y="4084920"/>
            <a:ext cx="3009600" cy="236196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 Naming Rules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4" name="Picture 4" descr=""/>
          <p:cNvPicPr/>
          <p:nvPr/>
        </p:nvPicPr>
        <p:blipFill>
          <a:blip r:embed="rId1"/>
          <a:stretch/>
        </p:blipFill>
        <p:spPr>
          <a:xfrm>
            <a:off x="946080" y="1092240"/>
            <a:ext cx="4323960" cy="7768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 Naming Rules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6" name="Picture 4" descr=""/>
          <p:cNvPicPr/>
          <p:nvPr/>
        </p:nvPicPr>
        <p:blipFill>
          <a:blip r:embed="rId1"/>
          <a:stretch/>
        </p:blipFill>
        <p:spPr>
          <a:xfrm>
            <a:off x="946080" y="1092240"/>
            <a:ext cx="4323960" cy="776880"/>
          </a:xfrm>
          <a:prstGeom prst="rect">
            <a:avLst/>
          </a:prstGeom>
          <a:ln>
            <a:noFill/>
          </a:ln>
        </p:spPr>
      </p:pic>
      <p:pic>
        <p:nvPicPr>
          <p:cNvPr id="267" name="Picture 5" descr=""/>
          <p:cNvPicPr/>
          <p:nvPr/>
        </p:nvPicPr>
        <p:blipFill>
          <a:blip r:embed="rId2"/>
          <a:stretch/>
        </p:blipFill>
        <p:spPr>
          <a:xfrm>
            <a:off x="946080" y="2147040"/>
            <a:ext cx="9676080" cy="66600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Variable Naming Rules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9" name="Picture 4" descr=""/>
          <p:cNvPicPr/>
          <p:nvPr/>
        </p:nvPicPr>
        <p:blipFill>
          <a:blip r:embed="rId1"/>
          <a:stretch/>
        </p:blipFill>
        <p:spPr>
          <a:xfrm>
            <a:off x="946080" y="1092240"/>
            <a:ext cx="4323960" cy="776880"/>
          </a:xfrm>
          <a:prstGeom prst="rect">
            <a:avLst/>
          </a:prstGeom>
          <a:ln>
            <a:noFill/>
          </a:ln>
        </p:spPr>
      </p:pic>
      <p:pic>
        <p:nvPicPr>
          <p:cNvPr id="270" name="Picture 5" descr=""/>
          <p:cNvPicPr/>
          <p:nvPr/>
        </p:nvPicPr>
        <p:blipFill>
          <a:blip r:embed="rId2"/>
          <a:stretch/>
        </p:blipFill>
        <p:spPr>
          <a:xfrm>
            <a:off x="946080" y="2147040"/>
            <a:ext cx="9676080" cy="666000"/>
          </a:xfrm>
          <a:prstGeom prst="rect">
            <a:avLst/>
          </a:prstGeom>
          <a:ln>
            <a:noFill/>
          </a:ln>
        </p:spPr>
      </p:pic>
      <p:pic>
        <p:nvPicPr>
          <p:cNvPr id="271" name="Picture 6" descr=""/>
          <p:cNvPicPr/>
          <p:nvPr/>
        </p:nvPicPr>
        <p:blipFill>
          <a:blip r:embed="rId3"/>
          <a:stretch/>
        </p:blipFill>
        <p:spPr>
          <a:xfrm>
            <a:off x="946080" y="3184560"/>
            <a:ext cx="6164640" cy="7538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3" descr=""/>
          <p:cNvPicPr/>
          <p:nvPr/>
        </p:nvPicPr>
        <p:blipFill>
          <a:blip r:embed="rId1"/>
          <a:stretch/>
        </p:blipFill>
        <p:spPr>
          <a:xfrm>
            <a:off x="954360" y="2023920"/>
            <a:ext cx="450504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4" descr=""/>
          <p:cNvPicPr/>
          <p:nvPr/>
        </p:nvPicPr>
        <p:blipFill>
          <a:blip r:embed="rId1"/>
          <a:stretch/>
        </p:blipFill>
        <p:spPr>
          <a:xfrm>
            <a:off x="954360" y="4068720"/>
            <a:ext cx="438552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730440" y="889200"/>
            <a:ext cx="82087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 are three numeric types in Python: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Complex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Variables of numeric types are created when you assign a value to them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730440" y="2656080"/>
            <a:ext cx="8245800" cy="13071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43040" indent="-285480"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 1    # int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= 2.8  # float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= 1j   # complex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798480" y="784800"/>
            <a:ext cx="8208720" cy="18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Conversion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convert from one type to another with the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int(), float() and complex()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 1 # int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= 2.8 # float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= 1j # complex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556920" y="1919160"/>
            <a:ext cx="2676240" cy="3018960"/>
          </a:xfrm>
          <a:prstGeom prst="rect">
            <a:avLst/>
          </a:prstGeom>
          <a:ln>
            <a:noFill/>
          </a:ln>
        </p:spPr>
      </p:pic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4453200" y="1876320"/>
            <a:ext cx="2933280" cy="310464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798480" y="784800"/>
            <a:ext cx="8208720" cy="18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Conversion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convert from one type to another with the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int(), float() and complex()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 1 # int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= 2.8 # float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= 1j # complex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969480" y="2559960"/>
            <a:ext cx="8208720" cy="57708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int to float: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float(x)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798480" y="784800"/>
            <a:ext cx="8208720" cy="18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Conversion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convert from one type to another with the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int(), float() and complex()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 1 # int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= 2.8 # float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= 1j # complex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969480" y="3258360"/>
            <a:ext cx="8208720" cy="5770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float to int: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int(y)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969480" y="2559960"/>
            <a:ext cx="8208720" cy="57708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int to float: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float(x)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798480" y="784800"/>
            <a:ext cx="8208720" cy="18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Conversion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convert from one type to another with the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int(), float() and complex()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 1 # int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= 2.8 # float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= 1j # complex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969480" y="3258360"/>
            <a:ext cx="8208720" cy="5770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float to int: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int(y)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969480" y="2559960"/>
            <a:ext cx="8208720" cy="57708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int to float: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float(x)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969120" y="3957120"/>
            <a:ext cx="8208720" cy="57708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#convert from int to complex: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 = complex(x)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Picture 5" descr=""/>
          <p:cNvPicPr/>
          <p:nvPr/>
        </p:nvPicPr>
        <p:blipFill>
          <a:blip r:embed="rId1"/>
          <a:stretch/>
        </p:blipFill>
        <p:spPr>
          <a:xfrm>
            <a:off x="6764040" y="2023920"/>
            <a:ext cx="496836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2135160" y="1496880"/>
            <a:ext cx="7903800" cy="3011040"/>
          </a:xfrm>
          <a:prstGeom prst="rect">
            <a:avLst/>
          </a:prstGeom>
          <a:ln>
            <a:noFill/>
          </a:ln>
        </p:spPr>
      </p:pic>
      <p:sp>
        <p:nvSpPr>
          <p:cNvPr id="301" name="CustomShape 1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 : </a:t>
            </a:r>
            <a:r>
              <a:rPr b="1" lang="en-IN" sz="4400" spc="-1" strike="noStrike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Basic Boolean Operators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698760" y="748800"/>
            <a:ext cx="820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a = TRUE and b = FALSE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98760" y="748800"/>
            <a:ext cx="820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c = TRUE and d = FALSE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Picture 2" descr=""/>
          <p:cNvPicPr/>
          <p:nvPr/>
        </p:nvPicPr>
        <p:blipFill>
          <a:blip r:embed="rId1"/>
          <a:srcRect l="0" t="5852" r="0" b="0"/>
          <a:stretch/>
        </p:blipFill>
        <p:spPr>
          <a:xfrm>
            <a:off x="1446480" y="1266480"/>
            <a:ext cx="8472240" cy="291528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832680" y="4421880"/>
            <a:ext cx="82069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evaluation order of the logical operators is: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 : </a:t>
            </a:r>
            <a:r>
              <a:rPr b="1" lang="en-IN" sz="4400" spc="-1" strike="noStrike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Basic Boolean Operators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Picture 6" descr=""/>
          <p:cNvPicPr/>
          <p:nvPr/>
        </p:nvPicPr>
        <p:blipFill>
          <a:blip r:embed="rId1"/>
          <a:stretch/>
        </p:blipFill>
        <p:spPr>
          <a:xfrm>
            <a:off x="6764040" y="4049640"/>
            <a:ext cx="470448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56920" y="721080"/>
            <a:ext cx="111294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is the same as 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56920" y="721080"/>
            <a:ext cx="11129400" cy="19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56920" y="721080"/>
            <a:ext cx="11129400" cy="22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556920" y="1919160"/>
            <a:ext cx="2676240" cy="301896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"/>
          <p:cNvPicPr/>
          <p:nvPr/>
        </p:nvPicPr>
        <p:blipFill>
          <a:blip r:embed="rId2"/>
          <a:stretch/>
        </p:blipFill>
        <p:spPr>
          <a:xfrm>
            <a:off x="4453200" y="1876320"/>
            <a:ext cx="2933280" cy="3104640"/>
          </a:xfrm>
          <a:prstGeom prst="rect">
            <a:avLst/>
          </a:prstGeom>
          <a:ln>
            <a:noFill/>
          </a:ln>
        </p:spPr>
      </p:pic>
      <p:pic>
        <p:nvPicPr>
          <p:cNvPr id="98" name="Picture 5" descr=""/>
          <p:cNvPicPr/>
          <p:nvPr/>
        </p:nvPicPr>
        <p:blipFill>
          <a:blip r:embed="rId3"/>
          <a:stretch/>
        </p:blipFill>
        <p:spPr>
          <a:xfrm>
            <a:off x="8592480" y="1938240"/>
            <a:ext cx="2638080" cy="298080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56920" y="721080"/>
            <a:ext cx="1112940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56920" y="721080"/>
            <a:ext cx="111294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56920" y="721080"/>
            <a:ext cx="11129400" cy="30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56920" y="721080"/>
            <a:ext cx="11129400" cy="35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56920" y="721080"/>
            <a:ext cx="11129400" cy="38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Concatenation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+ b 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+ “ “ +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56920" y="721080"/>
            <a:ext cx="11129400" cy="48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Concatenation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+ b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+ “ “ +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Format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= 36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txt = "My name is Rahul, and I am {}“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print(txt.format(age))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56920" y="721080"/>
            <a:ext cx="11129400" cy="56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Concatenation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+ b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+ “ “ +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Format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= 36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txt = "My name is Rahul, and I am {}“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print(txt.format(age))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Escape Character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An escape character is a backslash \ followed by the character you want to insert.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 = ‘a king\s kingdom’’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556920" y="721080"/>
            <a:ext cx="11129400" cy="61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'hello' is the same as "hello"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Concatenation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+ b </a:t>
            </a:r>
            <a:r>
              <a:rPr b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+ “ “ +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Format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= 36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txt = "My name is Rahul, and I am {}“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print(txt.format(age))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Escape Character</a:t>
            </a:r>
            <a:r>
              <a:rPr b="0" lang="en-IN" sz="18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An escape character is a backslash \ followed by the character you want to insert.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afaba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 = ‘a king\s kingdom’’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Method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Python has a set of built-in methods that you can use on strings like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upper(), lower()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56920" y="721080"/>
            <a:ext cx="11129400" cy="59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literals in python are surrounded by either </a:t>
            </a:r>
            <a:r>
              <a:rPr b="0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quotation marks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</a:t>
            </a:r>
            <a:r>
              <a:rPr b="0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quotation marks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i.e.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'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is the same as 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</a:t>
            </a:r>
            <a:r>
              <a:rPr b="0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Assign String to a Variable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= "Hello World“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Multiline Strings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 = “””Hello, ……………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…………………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   how are you?“””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are array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Slicing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print(a[1:3])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Negative Indexing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print(a[-5: -3])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Length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print(len(a))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String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‘ll’ in a 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= ‘am’ not in 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print(a[1])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Concatenation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+ b </a:t>
            </a:r>
            <a:r>
              <a:rPr b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+ “ “ + 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Format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age = 36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txt = "My name is Rahul, and I am {}“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print(txt.format(age))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Escape Character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An escape character is a backslash \ followed by the character you want to insert.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 = ‘a king\s kingdom’’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Strings Method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Python has a set of built-in methods that you can use on strings like </a:t>
            </a:r>
            <a:r>
              <a:rPr b="0" i="1" lang="en-IN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upper(), lower()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756000" y="1037520"/>
            <a:ext cx="105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we choose the name, we can use it store different types of data.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954360" y="2023920"/>
            <a:ext cx="4505040" cy="914040"/>
          </a:xfrm>
          <a:prstGeom prst="rect">
            <a:avLst/>
          </a:prstGeom>
          <a:ln>
            <a:noFill/>
          </a:ln>
        </p:spPr>
      </p:pic>
      <p:pic>
        <p:nvPicPr>
          <p:cNvPr id="337" name="Picture 4" descr=""/>
          <p:cNvPicPr/>
          <p:nvPr/>
        </p:nvPicPr>
        <p:blipFill>
          <a:blip r:embed="rId2"/>
          <a:stretch/>
        </p:blipFill>
        <p:spPr>
          <a:xfrm>
            <a:off x="954360" y="4068720"/>
            <a:ext cx="4385520" cy="914040"/>
          </a:xfrm>
          <a:prstGeom prst="rect">
            <a:avLst/>
          </a:prstGeom>
          <a:ln>
            <a:noFill/>
          </a:ln>
        </p:spPr>
      </p:pic>
      <p:pic>
        <p:nvPicPr>
          <p:cNvPr id="338" name="Picture 5" descr=""/>
          <p:cNvPicPr/>
          <p:nvPr/>
        </p:nvPicPr>
        <p:blipFill>
          <a:blip r:embed="rId3"/>
          <a:stretch/>
        </p:blipFill>
        <p:spPr>
          <a:xfrm>
            <a:off x="6764040" y="2023920"/>
            <a:ext cx="4968360" cy="914040"/>
          </a:xfrm>
          <a:prstGeom prst="rect">
            <a:avLst/>
          </a:prstGeom>
          <a:ln>
            <a:noFill/>
          </a:ln>
        </p:spPr>
      </p:pic>
      <p:pic>
        <p:nvPicPr>
          <p:cNvPr id="339" name="Picture 6" descr=""/>
          <p:cNvPicPr/>
          <p:nvPr/>
        </p:nvPicPr>
        <p:blipFill>
          <a:blip r:embed="rId4"/>
          <a:stretch/>
        </p:blipFill>
        <p:spPr>
          <a:xfrm>
            <a:off x="6764040" y="4049640"/>
            <a:ext cx="470448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1" name="Picture 2" descr=""/>
          <p:cNvPicPr/>
          <p:nvPr/>
        </p:nvPicPr>
        <p:blipFill>
          <a:blip r:embed="rId1"/>
          <a:stretch/>
        </p:blipFill>
        <p:spPr>
          <a:xfrm>
            <a:off x="738000" y="1128240"/>
            <a:ext cx="9244080" cy="541800"/>
          </a:xfrm>
          <a:prstGeom prst="rect">
            <a:avLst/>
          </a:prstGeom>
          <a:ln>
            <a:noFill/>
          </a:ln>
        </p:spPr>
      </p:pic>
      <p:pic>
        <p:nvPicPr>
          <p:cNvPr id="342" name="Picture 3" descr=""/>
          <p:cNvPicPr/>
          <p:nvPr/>
        </p:nvPicPr>
        <p:blipFill>
          <a:blip r:embed="rId2"/>
          <a:stretch/>
        </p:blipFill>
        <p:spPr>
          <a:xfrm>
            <a:off x="738000" y="2077920"/>
            <a:ext cx="9702720" cy="354888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856080" y="1232280"/>
            <a:ext cx="9377640" cy="521748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6" name="Picture 2" descr=""/>
          <p:cNvPicPr/>
          <p:nvPr/>
        </p:nvPicPr>
        <p:blipFill>
          <a:blip r:embed="rId1"/>
          <a:stretch/>
        </p:blipFill>
        <p:spPr>
          <a:xfrm>
            <a:off x="726480" y="1076760"/>
            <a:ext cx="9120600" cy="550980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Data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1"/>
          <a:stretch/>
        </p:blipFill>
        <p:spPr>
          <a:xfrm>
            <a:off x="692640" y="1212480"/>
            <a:ext cx="9470880" cy="538560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2664360" y="2398680"/>
            <a:ext cx="772812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556920" y="902880"/>
            <a:ext cx="820692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use </a:t>
            </a:r>
            <a:r>
              <a:rPr b="1" i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statements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in our everyday life all the time – even if our everyday life is not written in Python.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the light is green 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I’ll cross the road; 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otherwise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I’ll wait.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56920" y="902880"/>
            <a:ext cx="820692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use </a:t>
            </a:r>
            <a:r>
              <a:rPr b="1" i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statements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in our everyday life all the time – even if our everyday life is not written in Python.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e.g. 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the light is green 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I’ll cross the road; </a:t>
            </a: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otherwise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I’ll wait.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1"/>
          <a:stretch/>
        </p:blipFill>
        <p:spPr>
          <a:xfrm>
            <a:off x="1829520" y="2596320"/>
            <a:ext cx="6840000" cy="3312720"/>
          </a:xfrm>
          <a:prstGeom prst="rect">
            <a:avLst/>
          </a:prstGeom>
          <a:ln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56" name="Picture 2" descr=""/>
          <p:cNvPicPr/>
          <p:nvPr/>
        </p:nvPicPr>
        <p:blipFill>
          <a:blip r:embed="rId1"/>
          <a:stretch/>
        </p:blipFill>
        <p:spPr>
          <a:xfrm>
            <a:off x="902160" y="1406880"/>
            <a:ext cx="5603760" cy="3457080"/>
          </a:xfrm>
          <a:prstGeom prst="rect">
            <a:avLst/>
          </a:prstGeom>
          <a:ln>
            <a:noFill/>
          </a:ln>
        </p:spPr>
      </p:pic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13520" y="936360"/>
            <a:ext cx="820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 syntax: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Picture 2" descr=""/>
          <p:cNvPicPr/>
          <p:nvPr/>
        </p:nvPicPr>
        <p:blipFill>
          <a:blip r:embed="rId1"/>
          <a:stretch/>
        </p:blipFill>
        <p:spPr>
          <a:xfrm>
            <a:off x="569160" y="1331640"/>
            <a:ext cx="8565840" cy="2628720"/>
          </a:xfrm>
          <a:prstGeom prst="rect">
            <a:avLst/>
          </a:prstGeom>
          <a:ln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713520" y="936360"/>
            <a:ext cx="820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statement syntax: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1"/>
          <a:stretch/>
        </p:blipFill>
        <p:spPr>
          <a:xfrm>
            <a:off x="569160" y="1331640"/>
            <a:ext cx="8565840" cy="262872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713520" y="4254480"/>
            <a:ext cx="820692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 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keyword, then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condition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then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statement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then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 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else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keyword, then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another </a:t>
            </a:r>
            <a:r>
              <a:rPr b="0" lang="en-IN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statement</a:t>
            </a: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  <p:pic>
        <p:nvPicPr>
          <p:cNvPr id="103" name="Picture 3" descr=""/>
          <p:cNvPicPr/>
          <p:nvPr/>
        </p:nvPicPr>
        <p:blipFill>
          <a:blip r:embed="rId2"/>
          <a:srcRect l="3106" t="-1021" r="0" b="0"/>
          <a:stretch/>
        </p:blipFill>
        <p:spPr>
          <a:xfrm>
            <a:off x="6310080" y="1990800"/>
            <a:ext cx="2279160" cy="355680"/>
          </a:xfrm>
          <a:prstGeom prst="rect">
            <a:avLst/>
          </a:prstGeom>
          <a:ln>
            <a:noFill/>
          </a:ln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1" descr=""/>
          <p:cNvPicPr/>
          <p:nvPr/>
        </p:nvPicPr>
        <p:blipFill>
          <a:blip r:embed="rId1"/>
          <a:stretch/>
        </p:blipFill>
        <p:spPr>
          <a:xfrm>
            <a:off x="944640" y="963360"/>
            <a:ext cx="8592840" cy="460800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IN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Picture 1" descr=""/>
          <p:cNvPicPr/>
          <p:nvPr/>
        </p:nvPicPr>
        <p:blipFill>
          <a:blip r:embed="rId1"/>
          <a:stretch/>
        </p:blipFill>
        <p:spPr>
          <a:xfrm>
            <a:off x="858960" y="940320"/>
            <a:ext cx="8496000" cy="453528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1003680" y="5509440"/>
            <a:ext cx="8135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miss any of the above two, an error message will be returned saying “invalid syntax” and your Python script will fail.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0" name="Picture 2" descr=""/>
          <p:cNvPicPr/>
          <p:nvPr/>
        </p:nvPicPr>
        <p:blipFill>
          <a:blip r:embed="rId1"/>
          <a:srcRect l="0" t="0" r="0" b="82041"/>
          <a:stretch/>
        </p:blipFill>
        <p:spPr>
          <a:xfrm>
            <a:off x="778680" y="1140840"/>
            <a:ext cx="7165440" cy="732240"/>
          </a:xfrm>
          <a:prstGeom prst="rect">
            <a:avLst/>
          </a:prstGeom>
          <a:ln>
            <a:noFill/>
          </a:ln>
        </p:spPr>
      </p:pic>
      <p:pic>
        <p:nvPicPr>
          <p:cNvPr id="371" name="Picture 3" descr=""/>
          <p:cNvPicPr/>
          <p:nvPr/>
        </p:nvPicPr>
        <p:blipFill>
          <a:blip r:embed="rId2"/>
          <a:stretch/>
        </p:blipFill>
        <p:spPr>
          <a:xfrm>
            <a:off x="2034000" y="2017440"/>
            <a:ext cx="6542280" cy="304488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3" name="Picture 2" descr=""/>
          <p:cNvPicPr/>
          <p:nvPr/>
        </p:nvPicPr>
        <p:blipFill>
          <a:blip r:embed="rId1"/>
          <a:stretch/>
        </p:blipFill>
        <p:spPr>
          <a:xfrm>
            <a:off x="778680" y="1140840"/>
            <a:ext cx="7165440" cy="4081320"/>
          </a:xfrm>
          <a:prstGeom prst="rect">
            <a:avLst/>
          </a:prstGeom>
          <a:ln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778680" y="1140840"/>
            <a:ext cx="7165440" cy="408132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5854320" y="2118600"/>
            <a:ext cx="5296320" cy="283356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 = 10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 = 11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 = 10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if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a == b</a:t>
            </a:r>
            <a:r>
              <a:rPr b="1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  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print('first condition is true')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elif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a == c</a:t>
            </a:r>
            <a:r>
              <a:rPr b="1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  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print('second condition is true')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IN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else: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  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print('nothing is true. existence is pain.')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8" name="Picture 4" descr=""/>
          <p:cNvPicPr/>
          <p:nvPr/>
        </p:nvPicPr>
        <p:blipFill>
          <a:blip r:embed="rId1"/>
          <a:stretch/>
        </p:blipFill>
        <p:spPr>
          <a:xfrm>
            <a:off x="1002240" y="1037160"/>
            <a:ext cx="9407520" cy="5206320"/>
          </a:xfrm>
          <a:prstGeom prst="rect">
            <a:avLst/>
          </a:prstGeom>
          <a:ln>
            <a:noFill/>
          </a:ln>
        </p:spPr>
      </p:pic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/>
          <a:stretch/>
        </p:blipFill>
        <p:spPr>
          <a:xfrm>
            <a:off x="811440" y="1097640"/>
            <a:ext cx="9141120" cy="5497920"/>
          </a:xfrm>
          <a:prstGeom prst="rect">
            <a:avLst/>
          </a:prstGeom>
          <a:ln>
            <a:noFill/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To 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1"/>
          <a:srcRect l="0" t="0" r="0" b="9593"/>
          <a:stretch/>
        </p:blipFill>
        <p:spPr>
          <a:xfrm>
            <a:off x="909360" y="1168200"/>
            <a:ext cx="10625400" cy="660240"/>
          </a:xfrm>
          <a:prstGeom prst="rect">
            <a:avLst/>
          </a:prstGeom>
          <a:ln>
            <a:noFill/>
          </a:ln>
        </p:spPr>
      </p:pic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To 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4" name="Picture 11" descr=""/>
          <p:cNvPicPr/>
          <p:nvPr/>
        </p:nvPicPr>
        <p:blipFill>
          <a:blip r:embed="rId1"/>
          <a:stretch/>
        </p:blipFill>
        <p:spPr>
          <a:xfrm>
            <a:off x="897840" y="1085040"/>
            <a:ext cx="10431360" cy="97308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2475720" y="1672560"/>
            <a:ext cx="1527480" cy="109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H.W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2475720" y="1672560"/>
            <a:ext cx="1527480" cy="109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818280" y="936720"/>
            <a:ext cx="1060020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Here’s a random integer: 918652728452151.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First, I’d like to know 2 things about this number: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it divisible by 17? Does it have more than 12 digits?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both of these conditions are true, then I want to print “super17“.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if either of the conditions are false, then I’d like to run a second test on it: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it divisible by 13? Does it have more than 10 digits?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both of these two new conditions are true, then I want to print “awesome13“.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806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the original number is not classified as “super17” nor “awesome13“,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806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IN" sz="1800" spc="-1" strike="noStrike">
                <a:solidFill>
                  <a:srgbClr val="806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 I’ll just print: “oops, this is just an average random number“.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So: is 918652728452151 a super17, an awesome13 or just an average random number?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Different Types of Operators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1139760" y="1990800"/>
            <a:ext cx="2561760" cy="2876040"/>
          </a:xfrm>
          <a:prstGeom prst="rect">
            <a:avLst/>
          </a:prstGeom>
          <a:ln>
            <a:noFill/>
          </a:ln>
        </p:spPr>
      </p:pic>
      <p:pic>
        <p:nvPicPr>
          <p:cNvPr id="106" name="Picture 3" descr=""/>
          <p:cNvPicPr/>
          <p:nvPr/>
        </p:nvPicPr>
        <p:blipFill>
          <a:blip r:embed="rId2"/>
          <a:srcRect l="3106" t="-1021" r="0" b="0"/>
          <a:stretch/>
        </p:blipFill>
        <p:spPr>
          <a:xfrm>
            <a:off x="6310080" y="1990800"/>
            <a:ext cx="2279160" cy="355680"/>
          </a:xfrm>
          <a:prstGeom prst="rect">
            <a:avLst/>
          </a:prstGeom>
          <a:ln>
            <a:noFill/>
          </a:ln>
        </p:spPr>
      </p:pic>
      <p:pic>
        <p:nvPicPr>
          <p:cNvPr id="107" name="Picture 4" descr=""/>
          <p:cNvPicPr/>
          <p:nvPr/>
        </p:nvPicPr>
        <p:blipFill>
          <a:blip r:embed="rId3"/>
          <a:srcRect l="3084" t="-344" r="0" b="0"/>
          <a:stretch/>
        </p:blipFill>
        <p:spPr>
          <a:xfrm>
            <a:off x="6310080" y="2640600"/>
            <a:ext cx="2307600" cy="315000"/>
          </a:xfrm>
          <a:prstGeom prst="rect">
            <a:avLst/>
          </a:prstGeom>
          <a:ln>
            <a:noFill/>
          </a:ln>
        </p:spPr>
      </p:pic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0" name="Picture 2" descr=""/>
          <p:cNvPicPr/>
          <p:nvPr/>
        </p:nvPicPr>
        <p:blipFill>
          <a:blip r:embed="rId1"/>
          <a:stretch/>
        </p:blipFill>
        <p:spPr>
          <a:xfrm>
            <a:off x="760320" y="1043640"/>
            <a:ext cx="10036440" cy="5585400"/>
          </a:xfrm>
          <a:prstGeom prst="rect">
            <a:avLst/>
          </a:prstGeom>
          <a:ln>
            <a:noFill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Conditional Statement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2" name="Picture 2" descr=""/>
          <p:cNvPicPr/>
          <p:nvPr/>
        </p:nvPicPr>
        <p:blipFill>
          <a:blip r:embed="rId1"/>
          <a:stretch/>
        </p:blipFill>
        <p:spPr>
          <a:xfrm>
            <a:off x="774360" y="989640"/>
            <a:ext cx="8263800" cy="5502600"/>
          </a:xfrm>
          <a:prstGeom prst="rect">
            <a:avLst/>
          </a:prstGeom>
          <a:ln>
            <a:noFill/>
          </a:ln>
        </p:spPr>
      </p:pic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Conditional Statement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4" name="Picture 2" descr=""/>
          <p:cNvPicPr/>
          <p:nvPr/>
        </p:nvPicPr>
        <p:blipFill>
          <a:blip r:embed="rId1"/>
          <a:stretch/>
        </p:blipFill>
        <p:spPr>
          <a:xfrm>
            <a:off x="734400" y="953640"/>
            <a:ext cx="9464040" cy="5700600"/>
          </a:xfrm>
          <a:prstGeom prst="rect">
            <a:avLst/>
          </a:prstGeom>
          <a:ln>
            <a:noFill/>
          </a:ln>
        </p:spPr>
      </p:pic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- Conditional Statement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6" name="Picture 2" descr=""/>
          <p:cNvPicPr/>
          <p:nvPr/>
        </p:nvPicPr>
        <p:blipFill>
          <a:blip r:embed="rId1"/>
          <a:stretch/>
        </p:blipFill>
        <p:spPr>
          <a:xfrm>
            <a:off x="762840" y="790560"/>
            <a:ext cx="9471240" cy="6067080"/>
          </a:xfrm>
          <a:prstGeom prst="rect">
            <a:avLst/>
          </a:prstGeom>
          <a:ln>
            <a:noFill/>
          </a:ln>
        </p:spPr>
      </p:pic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2196000" y="2376360"/>
            <a:ext cx="752760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789480" y="1054080"/>
            <a:ext cx="1609200" cy="428400"/>
          </a:xfrm>
          <a:prstGeom prst="rect">
            <a:avLst/>
          </a:prstGeom>
          <a:ln>
            <a:noFill/>
          </a:ln>
        </p:spPr>
      </p:pic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1" name="Picture 2" descr=""/>
          <p:cNvPicPr/>
          <p:nvPr/>
        </p:nvPicPr>
        <p:blipFill>
          <a:blip r:embed="rId1"/>
          <a:stretch/>
        </p:blipFill>
        <p:spPr>
          <a:xfrm>
            <a:off x="914040" y="1600560"/>
            <a:ext cx="4834440" cy="429480"/>
          </a:xfrm>
          <a:prstGeom prst="rect">
            <a:avLst/>
          </a:prstGeom>
          <a:ln>
            <a:noFill/>
          </a:ln>
        </p:spPr>
      </p:pic>
      <p:pic>
        <p:nvPicPr>
          <p:cNvPr id="402" name="Picture 3" descr=""/>
          <p:cNvPicPr/>
          <p:nvPr/>
        </p:nvPicPr>
        <p:blipFill>
          <a:blip r:embed="rId2"/>
          <a:stretch/>
        </p:blipFill>
        <p:spPr>
          <a:xfrm>
            <a:off x="789480" y="1054080"/>
            <a:ext cx="1609200" cy="428400"/>
          </a:xfrm>
          <a:prstGeom prst="rect">
            <a:avLst/>
          </a:prstGeom>
          <a:ln>
            <a:noFill/>
          </a:ln>
        </p:spPr>
      </p:pic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4" name="Picture 2" descr=""/>
          <p:cNvPicPr/>
          <p:nvPr/>
        </p:nvPicPr>
        <p:blipFill>
          <a:blip r:embed="rId1"/>
          <a:stretch/>
        </p:blipFill>
        <p:spPr>
          <a:xfrm>
            <a:off x="914040" y="1600560"/>
            <a:ext cx="4834440" cy="429480"/>
          </a:xfrm>
          <a:prstGeom prst="rect">
            <a:avLst/>
          </a:prstGeom>
          <a:ln>
            <a:noFill/>
          </a:ln>
        </p:spPr>
      </p:pic>
      <p:pic>
        <p:nvPicPr>
          <p:cNvPr id="405" name="Picture 3" descr=""/>
          <p:cNvPicPr/>
          <p:nvPr/>
        </p:nvPicPr>
        <p:blipFill>
          <a:blip r:embed="rId2"/>
          <a:stretch/>
        </p:blipFill>
        <p:spPr>
          <a:xfrm>
            <a:off x="789480" y="1054080"/>
            <a:ext cx="1609200" cy="428400"/>
          </a:xfrm>
          <a:prstGeom prst="rect">
            <a:avLst/>
          </a:prstGeom>
          <a:ln>
            <a:noFill/>
          </a:ln>
        </p:spPr>
      </p:pic>
      <p:pic>
        <p:nvPicPr>
          <p:cNvPr id="406" name="Picture 4" descr=""/>
          <p:cNvPicPr/>
          <p:nvPr/>
        </p:nvPicPr>
        <p:blipFill>
          <a:blip r:embed="rId3"/>
          <a:stretch/>
        </p:blipFill>
        <p:spPr>
          <a:xfrm>
            <a:off x="914040" y="2362320"/>
            <a:ext cx="4114800" cy="4005000"/>
          </a:xfrm>
          <a:prstGeom prst="rect">
            <a:avLst/>
          </a:prstGeom>
          <a:ln>
            <a:noFill/>
          </a:ln>
        </p:spPr>
      </p:pic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8" name="Picture 2" descr=""/>
          <p:cNvPicPr/>
          <p:nvPr/>
        </p:nvPicPr>
        <p:blipFill>
          <a:blip r:embed="rId1"/>
          <a:stretch/>
        </p:blipFill>
        <p:spPr>
          <a:xfrm>
            <a:off x="914040" y="1600560"/>
            <a:ext cx="4834440" cy="429480"/>
          </a:xfrm>
          <a:prstGeom prst="rect">
            <a:avLst/>
          </a:prstGeom>
          <a:ln>
            <a:noFill/>
          </a:ln>
        </p:spPr>
      </p:pic>
      <p:pic>
        <p:nvPicPr>
          <p:cNvPr id="409" name="Picture 3" descr=""/>
          <p:cNvPicPr/>
          <p:nvPr/>
        </p:nvPicPr>
        <p:blipFill>
          <a:blip r:embed="rId2"/>
          <a:stretch/>
        </p:blipFill>
        <p:spPr>
          <a:xfrm>
            <a:off x="789480" y="1054080"/>
            <a:ext cx="1609200" cy="428400"/>
          </a:xfrm>
          <a:prstGeom prst="rect">
            <a:avLst/>
          </a:prstGeom>
          <a:ln>
            <a:noFill/>
          </a:ln>
        </p:spPr>
      </p:pic>
      <p:pic>
        <p:nvPicPr>
          <p:cNvPr id="410" name="Picture 4" descr=""/>
          <p:cNvPicPr/>
          <p:nvPr/>
        </p:nvPicPr>
        <p:blipFill>
          <a:blip r:embed="rId3"/>
          <a:stretch/>
        </p:blipFill>
        <p:spPr>
          <a:xfrm>
            <a:off x="914040" y="2362320"/>
            <a:ext cx="4114800" cy="4005000"/>
          </a:xfrm>
          <a:prstGeom prst="rect">
            <a:avLst/>
          </a:prstGeom>
          <a:ln>
            <a:noFill/>
          </a:ln>
        </p:spPr>
      </p:pic>
      <p:pic>
        <p:nvPicPr>
          <p:cNvPr id="411" name="Picture 5" descr=""/>
          <p:cNvPicPr/>
          <p:nvPr/>
        </p:nvPicPr>
        <p:blipFill>
          <a:blip r:embed="rId4"/>
          <a:stretch/>
        </p:blipFill>
        <p:spPr>
          <a:xfrm>
            <a:off x="6443640" y="2362320"/>
            <a:ext cx="4159440" cy="3969720"/>
          </a:xfrm>
          <a:prstGeom prst="rect">
            <a:avLst/>
          </a:prstGeom>
          <a:ln>
            <a:noFill/>
          </a:ln>
        </p:spPr>
      </p:pic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56920" y="101520"/>
            <a:ext cx="11505960" cy="619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Python</a:t>
            </a:r>
            <a:r>
              <a:rPr b="1" lang="en-US" sz="4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– Looping Constructs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13" name="Picture 4" descr=""/>
          <p:cNvPicPr/>
          <p:nvPr/>
        </p:nvPicPr>
        <p:blipFill>
          <a:blip r:embed="rId1"/>
          <a:srcRect l="0" t="0" r="0" b="75880"/>
          <a:stretch/>
        </p:blipFill>
        <p:spPr>
          <a:xfrm>
            <a:off x="814680" y="1046520"/>
            <a:ext cx="6020280" cy="1133640"/>
          </a:xfrm>
          <a:prstGeom prst="rect">
            <a:avLst/>
          </a:prstGeom>
          <a:ln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1230480" y="1613520"/>
            <a:ext cx="103219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loops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are used for iterating through 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Most of the time these “</a:t>
            </a:r>
            <a:r>
              <a:rPr b="0" i="1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iterables”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will be well-known data types: lists, strings or dictionaries.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Sometimes they can also be range() objects.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Application>LibreOffice/5.1.6.2$Linux_x86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2019-12-30T11:16:43Z</dcterms:created>
  <dc:creator>Pankaj Kumar Vishwakarma</dc:creator>
  <dc:description/>
  <dc:language>en-IN</dc:language>
  <cp:lastModifiedBy/>
  <dcterms:modified xsi:type="dcterms:W3CDTF">2020-01-19T10:03:33Z</dcterms:modified>
  <cp:revision>110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1577704770</vt:lpwstr>
  </property>
  <property fmtid="{D5CDD505-2E9C-101B-9397-08002B2CF9AE}" pid="5" name="DLPManualFileClassificationLastModifiedBy">
    <vt:lpwstr>TECHMAHINDRA\PV00616389</vt:lpwstr>
  </property>
  <property fmtid="{D5CDD505-2E9C-101B-9397-08002B2CF9AE}" pid="6" name="DLPManualFileClassificationVersion">
    <vt:lpwstr>11.1.0.61</vt:lpwstr>
  </property>
  <property fmtid="{D5CDD505-2E9C-101B-9397-08002B2CF9AE}" pid="7" name="HiddenSlides">
    <vt:i4>0</vt:i4>
  </property>
  <property fmtid="{D5CDD505-2E9C-101B-9397-08002B2CF9AE}" pid="8" name="HyperlinksChanged">
    <vt:bool>0</vt:bool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8</vt:i4>
  </property>
  <property fmtid="{D5CDD505-2E9C-101B-9397-08002B2CF9AE}" pid="12" name="PresentationFormat">
    <vt:lpwstr>Widescreen</vt:lpwstr>
  </property>
  <property fmtid="{D5CDD505-2E9C-101B-9397-08002B2CF9AE}" pid="13" name="ScaleCrop">
    <vt:bool>0</vt:bool>
  </property>
  <property fmtid="{D5CDD505-2E9C-101B-9397-08002B2CF9AE}" pid="14" name="ShareDoc">
    <vt:bool>0</vt:bool>
  </property>
  <property fmtid="{D5CDD505-2E9C-101B-9397-08002B2CF9AE}" pid="15" name="Slides">
    <vt:i4>150</vt:i4>
  </property>
</Properties>
</file>